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80" r:id="rId4"/>
    <p:sldId id="260" r:id="rId5"/>
    <p:sldId id="262" r:id="rId6"/>
    <p:sldId id="263" r:id="rId7"/>
    <p:sldId id="264" r:id="rId8"/>
    <p:sldId id="282" r:id="rId9"/>
    <p:sldId id="265" r:id="rId10"/>
    <p:sldId id="266" r:id="rId11"/>
    <p:sldId id="281" r:id="rId12"/>
    <p:sldId id="267" r:id="rId13"/>
    <p:sldId id="285" r:id="rId14"/>
    <p:sldId id="268" r:id="rId15"/>
    <p:sldId id="284" r:id="rId16"/>
    <p:sldId id="269" r:id="rId17"/>
    <p:sldId id="259" r:id="rId18"/>
    <p:sldId id="287" r:id="rId19"/>
    <p:sldId id="270" r:id="rId20"/>
    <p:sldId id="271" r:id="rId21"/>
    <p:sldId id="272" r:id="rId22"/>
    <p:sldId id="279" r:id="rId23"/>
    <p:sldId id="273" r:id="rId24"/>
    <p:sldId id="274" r:id="rId25"/>
    <p:sldId id="275" r:id="rId26"/>
    <p:sldId id="276" r:id="rId27"/>
    <p:sldId id="277" r:id="rId28"/>
    <p:sldId id="278" r:id="rId29"/>
    <p:sldId id="286" r:id="rId30"/>
    <p:sldId id="288" r:id="rId31"/>
    <p:sldId id="301" r:id="rId32"/>
    <p:sldId id="289" r:id="rId33"/>
    <p:sldId id="293" r:id="rId34"/>
  </p:sldIdLst>
  <p:sldSz cx="9144000" cy="6858000" type="screen4x3"/>
  <p:notesSz cx="6858000" cy="9144000"/>
  <p:photoAlbum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2ECDA-1FCE-4412-B7EC-7A7A058CCC40}" type="datetimeFigureOut">
              <a:rPr lang="nl-NL" smtClean="0"/>
              <a:pPr/>
              <a:t>8-7-2014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A97DC-49DD-4F13-97F4-DAAE80152F2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05081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49476" y="0"/>
            <a:ext cx="10463336" cy="69573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's Deltaplan - Publieksactie Deltaplan - foto's 06-11-2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22224"/>
            <a:ext cx="9173827" cy="683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 descr="http://www.seniorplaza.nl/images/old/copied/fotohoofwout_op_de_fi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92696"/>
            <a:ext cx="7661649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's Kees Margry 02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gva.be/ahimgpath/assets_img_gvl/2013/04/25/2595550/boom-slorpt-fiets-op-in-stam-id4418668-1000x800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5019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roene Woud runder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73727" y="0"/>
            <a:ext cx="102151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www.ntfu.nl/portals/0/Formulieren/tochtenoverzicht/110079/MTB%20Rondje%20Tilburg%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1030898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roene Woud Terras Oirschot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80528" y="0"/>
            <a:ext cx="102151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ets lantaarnpa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b="2751"/>
          <a:stretch>
            <a:fillRect/>
          </a:stretch>
        </p:blipFill>
        <p:spPr>
          <a:xfrm>
            <a:off x="-108520" y="0"/>
            <a:ext cx="940263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Z:\Van 't Laar Hof\PATS\PATS0001_Communicatie Het Groene Woud\Website\Foto's website\Eerste selectie\_DSC3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GroeneWou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etspad Dommelda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" y="0"/>
            <a:ext cx="103030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KBF-20110417-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80529" y="0"/>
            <a:ext cx="1012354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ude fiets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8938"/>
            <a:ext cx="9144000" cy="6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brabantcycling.nl/wp-content/uploads/2014/06/IMG_0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5302" y="0"/>
            <a:ext cx="99893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verstekende koe 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www.erm.nu/dynamic/photoalbum/album262/Fiets%20evenement%20Sleen010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60638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 descr="data:image/jpeg;base64,/9j/4AAQSkZJRgABAQAAAQABAAD/2wCEAAkGBxQSEhUUExMVFhUXFxgaGBgYGRwdGxkfHBwYHBwfHB4aHCghGCAlGxocITEjJSkrLi4uGR8zODUsNygtLisBCgoKDg0OGxAQGywkHyQsLDQsLDQ0LCwsLCwsNCw0LCwsLCwsLCwsLCwsLCwsLCwsLCwsLCwsLCwsLCwsLCwsLP/AABEIAMIBAwMBIgACEQEDEQH/xAAcAAABBQEBAQAAAAAAAAAAAAAEAAIDBQYBBwj/xABEEAABAgQEAwYEBAMGBgEFAAABAhEAAyExBBJBUQVhcQYTIoGRoTKxwfAHFELRUuHxFSNicoKiJDNDkrLCFiVzk6PD/8QAGgEAAwEBAQEAAAAAAAAAAAAAAAECAwQFBv/EAC0RAAICAQMDAgQGAwAAAAAAAAABAhEhAxIxBEFRE3EiMmHwBRQjM4GhQtHx/9oADAMBAAIRAxEAPwCrwSBMllBJd7i4INCObt6jRo02FlibI8TFwUqUNQXS/kd3atTGL4RiKhtWcHkB9AonkBzi94HP7meqWpXgX4kvTQuNdQ7crxwmoajsqgMUzpgUCzjKDVqUPmx3h2F4dObxZVh2zIcHaoIAPk3SLGXNAAargjMw50LciPSH4bEqSwObLU2LbV0EOXUal8kbEVqUAAgiouFJII87jzgfK5pGixM5CyMzKbSxGjhQqKRVJw8tJIMwl7UD+oofQRsuoiuROJXGOpURFrll0IALmly55N+0TGZlPhlgEailGH+Ek0h/mU+ExbGZ6fxBKFBKs1Q/hDnSw19oerFpAqFA0al3AI9iC3MbxF2iP/EId65AdH8QBDmhHivSxERY/B94kZvCcyUiuhLaVIaj/tEPVm2aUq4J52PQlIURMYlqJ1p5tX284l4fxzKc0tcxFWJSW0BZnD3ZrPDZmDASCC6w1y3m9iaXrQRJgOB4hUqWoSFkAA+Kh+Gqg5BFSbbmDfqvgfwLlIu//nM2VQzSsgAkZQfc1vqBB6vxPSAyZClkalTO19Kxi8ZKsSEuFBwTUeIAs99achs0RSJASSCPDmoyX+IEsQ24FeWtIzevPuFLwWmL7bGdiBPyTk5VDKkKdKRlr4Wo+V3HOJMX+Is4JWoKmgDNfI7gFxaoFC4DvSoiplAIBSA6QTlIURUFqOLtvYvEQUAkMmqQUnMKqBDlwE0BD1epPnErUZpGC5pB6u0s2bfxOCSVLTmSfEGNAdq7GLKR27ZExAw6CyQlSnLnMGdPUVoNR0iglzUywAiigSP8Iej/AMWgc/5t4BdWVZFXJc20AfrQWibSdrknV1n8poU/iCpCBLlSsiUlXiDZqklQfSw+GKHjPamdNyJJIQlacygXdNiH2ykO135RGjDNQAWalmvcv8orcYyZUsOSxoTazFJ/w6cni1K2jPdfY1Eji06UkIBQSUu8w1KgT/Eaij12gmXxuauYs0CADlHQAONSDmeu1jeKPGS8wknUgAg7ZmU53LtzcwUiZlCiEuUsHNj8Qp5UHWM8PBpeeDQoXiswUrJlAScqSc1QKMehIc2HOA+K8SnoXLCpaWIIKUroD4CCosWLO9W52eJHEAAlTl3Dq5jxJFKAZW0uecCz8TnqhITl8WWpJNSaqu7j03MGOyG2WeF4ioTO8ICkFlAMNSEq0tlNPUwZiVBSwopWgqQcqKMVAh8rnwh1jdrcoopmIJDFgQQ9T4gAXF7BjzLwUrGKKUpzNlGlP0+MBm1/8YZRYS5RX4kZgzUzAg1AAGbxOb6+rQ2djVJQogLKs6XetCoPUUPhNK1ym9YFVOKpeVJcc7sNm1pr9YjxU26QaEJIILCxAA3uS3MQrQWHY6Z4TlmzEqAHxX3FmYB6/OGScQsnwg2HiArQtYeWj/OBFrqQqpKdNWUkfS3KJJkpRS6c1QANwGFhqaGnIWhAW6VBYAypICXIBUW5uVbFq/w2eGzcWlKQEgq8JActUsA/m9OXOKXvnUoCoFKa0LV01FeUOQrwqI1USmm37/N4oZaS0hqoSo2cuSWppCipnYkZj4gOv9bQoQ8GP4fMIUDu/LQt0qP5h416pIUkK/UkUNrgV6Pp03jD4Vdff+Ubvg88KSCCLV3ep05Vb/Eb66tHMmGYKeO7UcqXSUu9AxPmxp7GOycUFA97lyEKCTmoFGiSshQASDWhFtIHXMQnwqSMqqKr6H1e240eKriKAhC2ACeRLFmL3YftExjepH3FPg3E+VJWESu/w/epQhyJgC1nK1SwQom7hquIxuO7T4fDzFylycaFpcKSpCBfcKmP0La0ibFz8OsS85C86EslIu1HKtLNTMaaRT4zjSEq7idhzPlIJSETVkrRW0qcgJWlLN4S4jqioPUdohydYNdw7FpxEpMxCFBK6gKZ6btSDp8mbTIUE3JNYz/BO0KRKAw2DlIQHbvJs1Z1v4g+sT4vtJigxSiQkZhmCJLHKHJOZSidG99gcmkpNWWpOip7VlQmy05hMUKskGwLijV8otjgJ0xsuGnLSVOGQoMMyXqQ16+UV8/tTjFplFM6YhKgRllnLRBAJzF1Pckkts1orl4qdMSozZ05TKIdUxagySQXDtX0iXJKuQbbNA6cNMWlMxJnG3eLlkSB/ErN4e9qRlcigJ2imxiJ2XvAmYpah4p0tWepe8xJIFwb9Noepko8IBCQaJcc7Df7vAfC8f3aZapThVAqgZifElX8QL2PWB6rk8qhRjQPg8V+XKZc1xKUykK/hZjbTRxzixmqUpRUhZUCxDHM9E1dJY2p56xH2jloXJlqEl5U1XwvWUtJdaKVo7pL1SptDHZCEoHhlkBKEgAVb4jrXW5eFr3LPfz5QRxwLDqUEl1hiou9VFlFxWz28jzgbClTJrQAgA0JYlKTappvuISMN4i58QUaA6k3oaXhspkpGZYIzFxexLsLc9rRhRa1GXyeCH8uJ4mIGaWFlJSoqYlIPiKjXxPaKFAOUuXBCjW4fNpf76wPN45PZErvZvcjI8sKOUpDFms3KJFcSDZC/wAOnSvz9o314VW1GTyHyVHxCrgGwc0OvqPUaxScXcIQDWtwze0GzOLBgcygQB8wd96fbRUY6aCmWE2ctXn93rXyGcFTNcbTRGqZb2CAXF6LJ25E+UOxKgpJCfhLCt7sCdvnT1G4hiihEpIDggHfKyj6PaIk4kLBN0qIKgRYUL9Mpv63pMI3kvBZJUoKAJoBRzdqgt5h+sLviHd6EOaPcs1K2t/KI1z6pDU8JfyBpuLeQhOVJdlEumja+J/dvWKccjskwOVLuQRlcaXDl9hEyxlSCCW+dywY6mB+6LKf4WZx0a59IarPdqaFrkO5fVgL+UOgsnWvKFMGLkeYcvy1NhWsdlqKsuUu9HOyQK+33SIZMsqUuoASCTo5HX4tPsxGFkEgmlqEjqT006aQqJssRP8AEMw1T6kmr7D9o5OxZaizUJ6/CQT1s32YBL0N2oCDdnt635xOUFQyhxQnZgC7eje0FFWcw6yEZQ+YTKkGgH25iYYiic1HANTawFdqEPyAhssNLS5bMaNemYFxytXcRT8Vxik0HgBa51PWgYfLm4EmFlsFqVUBRHkIUUycWkBlS1FWpTY+kKCmFjMNwRbOVJHN3ao+/WLnBS8hIzPRqPzq+hYs/IbRuO5ayR7Q5KCNAPKOn0/qc+TE4l1gZnZzcNdx0Ed4Lw5E9U5E1JVK7qaVgEgnKCQxFjmyxtmO8TSVlKVua5QBsPEl+QoD7w4xjF8g22YngndYSWZaJZCalz4lHNWpoPIbWis4vNVNSQnDygoqSrOlICiUqCttWY9Y3ypzXUPWGmf/AIvnGP6ad7xUymwnFMorIKeSEuK1NuccmTJKlzZhKErVKKWUSFk5CwCSebO0WK5w/ip1J9jGd7QcMkLmieqYZcxLNVkqKbZgQdGD0o0EfTuou2NMp5i1qkYcJSQEZ2UaAkrUo11Zh9iO4fA4oDKZZUmp8NQ6n2vf5QXLxMkIlIVMQruwpmUGJWp9DpaD5HFgHCVoYAkjMAwHn5R0Lp04/UndkCn4LErSwQsGleVtdYjwvAJ4ehD65gCxuCPSLQ9oE18aBVqF/lfyjieKKU+VbsHLdWdmtz9owlpKOGn/AEXHJVzuFTJbFSSXJexJoVUAuwS4pX4f1VNPA5puf919qM1LwpmOU9Vm4IPnTpb5wz80VChXzqaW5/bmKcItL6Gvovm0U+Plpwysiil7kabud6bc46hKZpASE1Ve6XIUdLOASx06QYvAS5qiFAOp6qobc1VoDaCsHwiQE90hbsvxMokGutWZmT/qpGE4VmzOcHEoEywVIBauUHa3KDRh0lIzoSdiKC9wfb0gyT2dmHJnISPC7MSzJzNo4cjmRFjicMUpCKqocxYMVJUFhnNHel2ywuoe6S2siSb4KLEyESgHQcpJDaWejj79IFMtE2YkIRQG7sPhcvvbTYxfzJiVSssxBGUuQEgsVHMGa3iAt+8SHEpS6lAhJUMz0FKg1qSxUOkZpTFUgWZhlOhIlKzKQtlEOlk+IuQaCoYm7iAFzMjBSShRBNgSCmhaxvV400nHnukq/S1SbeHwi41BP/bygTGkkIzpYJcg6Waz6uerHWFGE7SDLdnZElYC3QFnKQmooU5SQDe710ZTPaC+HYcBlEgOpJIezWZrV12ioTi1d5/zAEqNk3ck1cdQLekTScQUlSS7A5hYgiuumusdcYNL4i1aDZuB+LxgA2B5FkhT1Ljlc+r5eGC0NLU1MrEuDqXodWh+FmizAqZL8xSjNcac4aEDvM6TWrgkC4GwvU66Q9q7Dsr8Nw5TTD3mV0EJJpoQS17gQHhuFzZjF2SBmCq1uQzXFQeYeNL34ylDgJLjkxDb0cG2jejp0lCk5crpCU3drAgU9xURPpgVMzCFBCKkZlAOb0SQ1KfF6iH4+SUutiUqNABUAuKsNBSDxwxIIID1DObqqGLm1tvhEOCc2Y0qqt76Wf8AVQnnpDjpuqHZCrAKKQAghLBnAcUTUEwHM4JLzB0lWV/CrUsCK63PSmoi1kzVpUxtmNXdwHqdri/PanUKCgVO1dADffz+kN6Vi3FIngUhICSkkgByVlydXrUvHYupU45QwzBhUi8KE9G+4bgsiY3xb6tTn96xxSVm6h98xEImK5X1b6dWiVWJAuWbcR47lLyRR1J0Zy2p+/sR1SDcAU2J+9PaHZqAgJ1Zrny3aumlokCCSfhP9IzbfcVAa5Ru3rEaEKBbb094skSqfCPL+v28PMsfwW57ffuInegpFYuQTZ4xvafCz0TVTe47yUhFypIA/i8JU4Nbt9I9AmoTZjducUvbBhgsRVnlLArrlJ+kdXSazjqrby8AYLESnQD+XUytAkqbX9AJbTqDA+H4vLOVJwkkVbOtkjX4msKM5jTp4RMnSpS0oStLTAp0OAQaPStCk1uHHMZ6dwjEJmKkSwVzWdSsoDA+JnWpndjfkI9uerUmm+CoQtIkw2aVPLS5bgCv6S9XGVNQymoP3gjiHGpiSM7UFMqWIBIYPduXIGJ+D8BxPfJM+UmWgJDgBLEhgAAHy00qzHoLrH9mZakkAKSsEnRwXdiCHI5HcxzLqdPdTZo8GTPGyshqZqBTOBUEv0FW5CJjxsL+JJBSQADd1dTQsmChwFcpkBJIZ0qJcpXUmgHoYpPySkTFZ0qcKKk3ALO5NKmpfy0aOiEoz4I3NFnhsa6lDICkaKABci7s+nvFj/aZlIUQooBYuACS3poOUZxc4zQuhBTqCHdnoxc3GkSysGVyAFrXmN384twTWQcm+TUlc4vlWlTAeKYvmCCAAwDt5XGsFSMWpJCVnvWVQIS4A8T3v8RHvFHicUhIc8hQFVy2gJuwt+oRHj8QUSypJUFCzghnobgMa9YyejF9hWmXS8fMCw0olHJQoGAY7mgtW8Sz+0CJaWmS0zF1ICC71BAqKKBWabARVYCcpUpNXpy1Gv8AF5wSVpcEykuC9AQPS0L0YeB2i14BiO9SUmV3aAk+JXNVQXsWcvzPOGcRwC3UVLASXQAgaAZhq75iB0UNaiqmcYCQEpGQ2ATQEH4npq5t/FAk7iiiQPESSHFfW4b1hekrsMWOXgkj4VHMkKozvV3BJo9edRsYJlYpSUuWJDFyx1NGPI+ogczFKlgd2SXLDMGIsGF1Dpy8ujhmImBhIWzCviTRqjxX5M/vGlLuDT4CV8VyrDECoJNBSrh0nn5nrBCsYFKdLBmO9NSz7uNOsZdASFAi4LkAgE3o551IpE6uKB2YprXZm1FjUQ6EW39pVSo7cg7UJr6eUF4TFuPCpKnBoaNUXsXGrWc7RRqm97VSmYAsb8gwDBngjAutICcgKSWyiivU+1NYajYPBcoxSkK8Sgs9SWLsQKXFPsQvzHiSA5Ao9ty5tmYtFWccH8SyQwuSwqXamtPQCA18UUVNmuW+EEjyPU00Ji1EhuzS/mzmrYWBcCoBqDpz3TEsucGNZZelWGlHIGhbTQ7xlsRj8istlClR4dLPdqU56QUOJKlkBRASosCWqDZmtbycPUiFVjNAJ0th40JoKd2+g194UU54sgUKlg7AKbyjkG1BuNNKdDAOoC1dLcsz36kw8TH+IG2hbzuYglym+IuNHbzto/uIeoWoKcvX635R872Btskyg/CSPp9TSJZErKCx+tQTtz+cDJzaAaVoGr/Lyh2HlzKskDUXOoff0jPLFTCzOJsPnBuHnuKgEjX2rtFegKUfMWFAB9vf1gwSfIudeb0r9iM5qsjSYUlYNQLn23pzjPdtpaRJUSpDAJcFTKuWyg3fMR5CLlRCHdP3V3ro8ea9scQnFY3DoJIRlWFGo1JTa1jHX+HJrWUvoxy4ybHsNP8A+GmAqCShYoTVQKUBhWp8B8nit4VxAHimIcMHWl3DMnwu5OtKc4g4MTLTNAIJBQumheYkiurrEUWNkFeNzhJIMlSxfJnzrISf0l05QQXpHqa+inrTfmK+/wChQeD1db+KosNaxCrCJU9nbatfpAfD8YlSE5UskgMAwy+ElmsGZm3giZih1P0cP+0eDLT1IPOCsAeJw9mIDvpWl+mg84GSFfpKDv7aeUH/AJsOLe3OGmYmrdLfb/zgi5IRmcZgkTD4pUsG5KSxPUJbU+0VOJ4CVgtNUFABiBXVqEsWGUNy0d42M/Kz66H94FWBu2tv5co7NPrZwVCsyOP4WcgCrA53AoopqP8AKKDqSBzgTEYxKaKdFHq7b389ax6FwjhH5krHelOVrJBcf9waD8V+HGHmgha11vlAS/zaPV6fUnqR3OOATPKxMP6VXrRh/W/vAOB4riFzVSwUkJJDkNQEjTpHs0n8PMMEqQpU5QUAKqQ7AvT+71YP0juG/DXAy1qWlM3Mq7zL1fQDWOugPIsamZmQpQTQ2HkR9YspeJQo0UAS3hND92j1ZXYfBH4pRPWZM+ixHD2IwAIP5ZBaodS1N/3LMQ9OwR5JiJFuSR8hEM6mgePaEcCwz/8AIlGlXQD84nRwbDpLjDyAdxKQD7JhLSNHqng39lFQKkEEmrEtrW3TaIZvDVmmQkuyQC7DmQbXj6HwkyUFmWhSAtIcoSRmSNykVA6xHi+0OHlCYZmJlgSm7wd4CUOQBmSC6aqAtrFrTfdkbjxHh/CZwoMPOUom4QsgF61Sm3R4L/sfGqUf+HxDHTuJoTfcI2rWPRp34lcMTfFP0lTT/wDzgni3bXCYeVImqMxQxCSqSJctRUsDKaAs3xJoWvD2oTdnmw7M40u2EmD/ADZU+bFoz3FJa5K1IUAJiaEEjMkkDY7EVrvHrUjt4Jqkol8P4gcygMypGVKXLOTmIAF3Meb/AIjSwOJTqO/d6m/dyx9IT+EdGexqDM7uYlRdbJINCSP8yrG/nziwwiQUpzIJKaAg1+IV5ajqkvaGzsIo5CkBWUi7Bxepap/YXiKaSkkKISHpp6b2iU7G0FrWH+L2f3esKKc4j/F7j61hQWyaZ7EBR3N3NNCbe7+sOykN4kmtaaVHl93hk2V8JFAwB8hWg5sXG8NHhDGlSz866Cu/KPnPcYUJ3tvzcaesI4+7XoejhxFeV1LLcFnD1tX2J9IhXNGW4HO/sKafbw1gTZZHFhJzDK4set9KWB8hAuI4uvS4Bbm7NytFbOmO6ksWsDqyX9LC8NRNzq8Qau/lSnQxTgnklyI8TxUzbku5PoIqcVgvEk0YVfWo+gB82g/EYcBdFO4LHazPqdOfh5wxeHolS1hwkBk6tV7e2wjWOOBKLYFM48mUqapV+7+HLRSnSrKdg4NdKRNPmFSc4BSwKsrAhk3ys1AKsRvAvF8Jnl/3SAZ81RQ+UOAUEEAmzt7naAZuLKZ0xBzGWqUZYSTR1S8qiN/io2xj2dLUU4KT5KXgJwmDSp8hJKiSWUQzXYON/bQCLjD8FnCqJsyW7frJfqzg+lvOMp2Vwc5Kx3IAzJXqP0hKiz6sUljcbtGlkYfHLSWmnKRRlZcpf4mSmrEGmsXK5RqPP9DLXAT5yDkmlKqKYgNVIzEGjV8UFhbs+rffrGQmSZ8ibLWueteaemXkOYgZs2pNfCDpY841X5xswX4QACD1Ab3Ipu45x4/UwWGue9YDaEBwOn2Yb3oe22lrRwYoHKp7m1Q935f0h6vE5YF9qN9/URytUFNGh7FoGeZ/lHzvAvGOOcXRNmIk8NlzJYUQiYZqfEl6EjOkhxpBPY6k1exSfY/tGqnzghJUohKUgqUSWAADknYAVj3ejzooHg8uxPbPjMmfIlzsHh0mevLLRUlVUgl0TlFIGYOSGHNo9TUYwvY1asfiZnEpiSEB5OESf0oBOdbaKJcH/UKgCNqTHVQmzCfiT2xXgZ2DQhYSha80/wAIJ7sKQCA4LOCuor4Y2k6cEpKioBIBJOgADk9GrHknaFQxnEOIf3U+amXhzhpRlSjMShY8RKjZLLCxdzWLaZxkzOzRmB1K/LiSrU0WJBJ8vF0MAA/DJ+M40uYtE+ZhMClWVPd0mTW/xXGhOgdmJcxvOCcKXIQlCsRMnBKQkGYxJqS5NyWIF9NIE7GJSnh+DCRQ4eTbcoSVf7iSfOL+BITZg+xEt+K8XWRUTJKQW0Zbj/an2gTsDg5eIxfGO+lImJVicvjAUCEzJzAghqMk+Q2gPhPZUY7GcSKsViZQTiiGkryhTufFQu1hyg78GsOEJxwBJAxRQCbkIBqedX84YM7gOFSV8exCe5ld1JwqAEBCcoUruyDlZnyqVVtok7bTUI4pwnMUoQgziSSAlIAQ3IDwxP2XU/GuKnUJww/2AfT2iv7W8Jl4/jWHw81zKl4VUxYBYl1LADiorkP9YA7noGEx8qenNJmy5qbPLWFD1STHiv4m0x0xW+X2loj2HgfApGDlmVh5eVBUVEOVEkgByVEk0AHlHmfbhAOMngpdii4f/po3jPUWBxZVYdXhGo5ViEqBUemsQFDVBI6Ej5RJ4jsesY7RjZmBlkv3aD/pH7QokBV/AfI0+Ucg2yCzUq4mr2OnQa9DXaIPzi1GppUD9+VrxKZIuQL+RAs9enrEExDk0bZjf2uKj0jxNq8Eg8yapSau5Hiqzl2HnWGT0qAoXIvU7G3K3rBKpOtxuGPn6hnhndMDVjQE6EGn7RpSFQMiYoC7A2G20QoxJBv5+bN6a/ZkXLKXJL0IPK1OWvrEX5YlGYuQXIIFCxYsN+UUkTR1U92c+T2ERTMY2jFj/L3aJp2DGY5asH9iT609YGxGDBIZzUWNqmg3cuPKBKNhTJcHiCsAi4NDS1G639zFZxhTqlMH/vB6JCjXyrE8rDkuEli5qd60ZmFiPIbtBP8AYhXkUbnO4OngILfe0axSi7sI3Z3BFI7siyQouRUhYIIJ1pQu9m1rvew2AzSlTJk1KJSCBmIDlwktXqBQ1LtHnn5YygDVQ+E8nFPcu2w3uZIwismUqUJRVnyOcrgs9qFvPXmenT13HNmiysmk7fYKX3+EXJmCYgzCVkUKVIQWSR+klKgQDWhhhxoX4Wo5DtYXF7XH2KZzCqyTCVA0cAE0cgvyI13qReLKTjAXJSGdiLtQi99PcRzastz3D3FhNkpLOaAFgd/K2n2YJwiAlTJJfboG1tfT6wAhebUhlB6Pdg7dRzvEiZoFh4s1VP0Fh5aRztzkxp9zWdlVtNV/lPzD9axmPxg7WhIGCQo+LKcQUs4QahAejkeIg0bKDRRi37K4j++a1D8ov8RwLCTVmZMwshcws6lykKUWAAckPQADyj1+iT9JL3FJ5MZw38WOHypaJYk4iWlCQlKcqCyUgAV7yNZ2d7Vycbh14iSFgIKgUry53SHslRvpWLKTwySj4JMpP+VCR8hEwWl8oKX2cfKOshsyf4V4JUvAiZMSRNxEyZOmOCC5UQL2okH/AFRW9neArycU4epC0SVTFGSspOTLOSWCNFZMqaDV49BmLCQVKIAAJJJYACpJJsAIpF9suHh/+Nw9NpiT8jWGK2YfgfFOLYCWnCq4eqeJbhCxmIyuWGZIIIGlizPHofZ3GTp0hK8RI7iYSp5ZVmIALA2DPdog4h2pwsnDoxK5v9ysgIUEqOYl2YM5okl2sHhnZ7thg8acuHnBSw7oIKVsNQFAZhzDwYG7ZD2O4XNkrxq5qcvfYuZMQMwJKKBJ8JLPWlxDOxXZ1eClTULUhRmYiZNdGaygkAHMBUZYb2r7aS+Hz8PKmyyUTgXmBQ/u2UkOUtUeJyX0sYtO0vH5WCwysRMqkMEhN1qPwhOlWJfYEwrQZA+Admzh8VjcQZgV+aWghIDZAgKoS5d83K3OgPHexap+KOKRjJ8hZlplkSqHKKkBQIIc1jRdnuI/mcNJn5Mney0ryu7Zg7Owf0iwyQAYnA9gEImomzcZjp5lqSsJmzcyCUlxmBS5qxvHnn4j8TXJx+ILOnMgbH/lS/rHvC0x4T+JOETMx+IBzA5kVFf+nL/SW9jpESLRQSePpUPElXVv2eDEcRTo5HQj5wPwzs+opUpM1BSkgEkLDPUOQkiwNHJiTES1Syyg2xFi2x1iE8g0Gp4glrwoD/MkUpTe8KHuYbUbl2JFRcHypr5xFOSADRq9RUGGzMwvqzejnkfveOpkliSSGLBj6aMC59o+eA5OCEtRgaF66e/OOFEpswUfi1G93Z6H0hq8KTqwe77sAOe/WHzMJ4burQP02tfyg78iyNny0szPoXNXsH2d/sw7FePK2UZRlAAu1XYG59aw7uA4Dga38ta2FohnID0s2nnvt96QrruOmLvAA5BB0A8zQvvy1HQKZKdJKVMSQKhrEfyI6nnDjKzApcODcs2g6bP/AJYlkIo5qLHmNOln3qYLxZVAU3BqBTkFdXsfUNtyYQVgpKgkgipproKHnU9K+h0hID1uDS3O+zfXeGBAGYB6ljU2Y86F1b7bQvUfAKJSqwy8pCwHD2/UASK0uVHTbW8GyJQCaqc1LNZrGnT0PoaZI8LgmmtWoKO1LO0QTEqNgGDVuQKiu7jzrF77HtQxGGl65a3eoBoCUne1rvWwZ/8AZ8shgoVKC2tqV5u/QxxEoqSCqm7FvmdqWjicEHJfYU9WvSj+vrSk13AlRKGU1D2td3cc6fOIDhElqlw4FBpWtHevWJDKOZgp6sNCXDClWJ/aJczrASzHfkDY/ekK2u477BvZLDZcQ4USCk00FNPWN2mVGH7LoyzwX/iG3pv/ADjdJMex0LvSz5Mp4I8WD3a2/hVXyMeT/h1+HeExeBl4iemYpczOzKyhIStSAzCp8Orx60ouFON/lHlfYTsOmfg5E2djMT3aklXcImFEtPiVepdzWmW5jsZK4DpvFv8A6RxGT3xnfl1TMOmaS5WleUIc2JGcocXyA6xL+GvBOHz8FLeXhp88JzTcyUqWkqUopCnBZhT/AExlePGXIl8UweEJVhUjCrHizhMzvZKVgK52uayyNDHoHYniPDZMjDyZU7CpnzJclK0oUjPMmZQPE1VKzE3q5MKyqBPxYkgy8CmjHHyEtoxCx6QF2yxWGmYjCpwKUTccjEIOaS3gSk+MLUmjNQpLsHJbWx/FXApn/wBnyVAlMzGy0qCb5SFBdqhkkudLxU9peBycBj+FKwMru1KmqQsJzHMjNKCiokklkrU5O42EAJDfxS4ScbxLBYVJylcjEFJP8QStSX5FUsA8nipmdn8WvhcydxF0pwuHKMLJNCmwExYB+IBkJfQO2p23EcFNmcdwk0SVGTKwy3m5TlCl98MpVZ2y0FfFFn+IuCmzuHYiVIQZkxaUAJBAJ8aCq9PhBMILD+yUjJgsKnbDyR/+tMWzQLw+WUS0JN0oSn0AH0gnNDEdyx5R2x4F3mLmzAWJUKAPZKRXe0eq5ztHn3HcW2IWe7mHxCzMaClSBt6GOHrtSUIJx8mkUYSdwzIkoZQC8pWAVgeFz4gmrOp/TYQ6XO8Il1UkO7JSpAFGAdi7b7VjTy1JXXxJ6h7Ef15UhuLwZNiaW3v11v8AvHHDq3/mv5LVmTk8JXNAWmRNIVs7PYtlQQzvb2tCjTJwU4hwSBs5HtmHyhR0fmYeQOrJSkEtQluT01vt6x0zVAh9Uglnr12Z4XfBqsQX5VG+2h8hBMtlUYAsA1n2fS2vWPKczIHw81wfC9nJvuW9IbLlMxNAGbqQ/wAx+0FKDpCdWcHd3v8A6W94askpGaxBzAmx+yaw994GMEsZg71r+z+kQZgWa/K1APoYMQXo4Dai13H0DcognS2cgvmIFPWrUP3domxnEKOV8tQ9ulfsQ1JcEAU1r+2n7iJUKvatR1rf70hLmADahHQsKekJMLGYMuXb51Ned6VtWEJwzFtS2+33/WEgKSo18IIp1qDS7XJ1rAfcKGbVJAIbl60p5RptUhhxYh3Zj/MtybSJFS2cg1YZjRnqx8rQCVtlJNHJO7m78tfPnE/fk1DXZVDalDvtXcneFsaAJnIB+Gm2r/0tHJSglRSQWDnptXev20QhThLEnQPvS/ueVY7KWNKkEi9LEvTzu1oSTHQ/OlwaCxHqGp6R2WsA2alx93/aGqABCWBLUd9KD52iMLYaEPr7esPIy64If79O2nn9+/KNqkR5zw7iKgoFicpD7HUkHnWL8drNpf8Aur6NHp9Hrw09OpMicb4NOZJJfMWb4aN8n94xCfwn4eMuYTlhLBisB+uRIPo0Gq7UzSSBLRY7mzdHufSBl9p55tld9Ej6k/fpG767SQlBmgHZbB/lxhvy6BJzBWSocixUQXUeZJhcP7KYKQoLlYSQlYLhWQFQO4JcjyjNq43iD/1PZI+Qv5wNN4hNIJM6aXr4VMKWt1HpGb/EIeGPYehrDkFrW5PA8xSgvMVoEvKzEMXe+Z7No0eJ9rMXOM4tPnBJQmgmLAqC9Mzf0jHYjCOXWSo7kkn1MdENXfFMeyj6bHGJAH/NQaaF/l8o4rjkgXmj0P7R5D2JQkYZgwIWpv8Aadq0+UaiRMo5Yts/nUvr8449XrpQk4pIa00a/wD+QSRQFRrok/X7rES+00tjlQtXoPr1jNSp0tVHBNhX1pc/zhxmoDPpd/5Xv84xfXav0K9NF3M7UOnwyVBwbqH/AKgj3jPYjEZi65ZJNSwoTTkfSC1LSQTqPTXnzAhqVuz+jjRydedOsYz156vzDUUuAIIST4S2lSKbVA+zErkUewBD3b1Bv8jEq5aC9SCS1BXqXt96wvyiS4zPYHod2V5xlRSGqUl7COQvy41CS1Hyq0poqFElFDi0FLsHqCT6WGtXHN4MVUk0BLFxoWN77naIFlyL3If7+6iO4haQKUALPetakda+cW3hJnN9B86YUu+rOX2o4PV/WOLmhWd9HfewP0JbnHJoBZ/hp6an5xHiLKIpSrDV3HM0o+zRKSsXA1CxSjMxpR96ecOlTiza3q73LM/27x1SEh6A0o5O4ZiP33vBMvDoNWDMGSTzJDEU/U1YJUsjBxMoFVH1r/L2jrhQNLPXzF97EecQYhHiRlozig9Pp7xI1UimoYULKrR6OC5/1RLWbQdyaWs0FnII3qRS/OEma7Jet/VvpEcxTkkVbYWLJfpV4evKagD11bQG0Ox5BkT8vxGj/Nv2I/7YnkJSUkgNfm41vdySW5mOTMIlQcZqXFHuPqWdtdIbKkZaNRnFanW/m0adgJEzkpYuGetK1YH2MME1By5ahQUG/iICiOpL7w45SC4TQORrUNfWovyiPFSs2UuWcKBO7a12BPlvBih2FJS4cbW6/Ow9Y73JulVdvPUakfTSGS8RZwxq7F300pSsM/NeKhf9R86a8iermDaO8k2EWGLivT4msQ3L6Q2clmIs9WavlrR/TSIp01IKSpYAZtj5bafdnJmlxmIdm0D1Na0/rDqg3BSJo/Ua7E+Z+ttR5xG9Q5YeIK1qxOt/58ngRSUqBylNFVbS/KOFJ20brS3SvvyiaDIUVF3DZW8VXeram1bGGTJhABNGFSG23dzc/wAoFUFhRSyW5guBYbV86P1ji5Uw1pl2YezGlf67PamxWU3aaY6wX/SHPTMHp0eM2kUjRcfligGiBTzUKctYzksmPV6dfpobNb2SSRJUA1JhNnNEoNNre8aiUs3DWrrcU5sffyjOdkUjIoH+PS9Qnly+3i+w4KTRT6WoBpa1xXn5R5nUK9RjOpRQEDd+Rq/T0enWJUrJ3v8AXry+2iQLIAe2p+b70r9mIhiEuQFAlKi+n9Ki/KMNskNIdKu5JFrg/XlXanKJjiKaMC1zqWgaZigKc60LA031LnyMLDTXJOYOwCXFNGPRz0tWsWtNtFKNhpVcAAMSSSDa9xyaOoWaVDjYMXpaz7Q2SkEMFVJs4bQsSOQ+2iJSVgOUpvRnOovtd/2vE7aeAdofMnKcukkvdh+xhQxM9Jq4FTR1b9YUFiso8RNFtvnQfSOKUAQlVCsVvoGq2tvSIUzhdVU2JHofUUfkYdxQJYFKiwDh70y36MevyuKZz3glJJBLZrkbG9AdaNzp6MTMUvNLV4SU21AodeVukAS+IJSoAggqypIKnABU1H5PrY84PmLSFLmMHZJBf9LBIDaMwFNqxu0orcjRuKyKXhmHdZlrUFMCq5qANGYF/aCMMEy1lCQWBOXMSXD0NXv8j0gfAzy5WtwpVrFiSXIu1NYln4zx7vp1Ab0I+cY6uVQ5STwixCUhKSkuEkdbvTbTq7awJPkZ2DgEEimqTQEc6f7vKB04hnL0Pn9K6Q1cyr/CkAWsPLzPrGC3XbJsLJyum4clxdjS2lyx/aIRMSsklg4L0p5tV9hzNdCEqds5/m7VHUjk0cmqUoJY1YvzY19nI9NotRJci5kTMpzWNq8xodageXMNDpk1BUpk0B2AZ3c7XcP186WXxAihsVBJFHy0CXq4c8z7RBNxVB6ci5Ol70qIumG4NLhSgpPhdLEbUZVdPaHST4QWYbnQadfE3k0BHHtqKN9ae/8AKBJmLISG+1UF/KKSHuSD+/euY1Lt1+Hn/WHSl+FJ1rSKpWI05Ahr/f0gmXQOTqkeZCVU5sTD2sy3Oy0mzaAkhzdwC99L6e8TGYGADWfpRvnFJi5lq0ysDsaO/Oo9QYKCiVJG3s40HlBmi1ILDUqWDGlteb6+0dYECzhr8wS214FyEGpB0vZ3fWjc7udaCKdNITy+Tb77QUy7LRcyWwZ3zeXnvvHV4oXd6dN/v6xS4kEIoS5rTYF/o3+qGomuNLEcnemmrsep1h7bQtzH8cIUU80qHvzjM4ZICSTfT6+zxbcRWxQ9C5f29YBxKABSxY+wePR0PkRoi74BiWSvYrH829BFrKx4Um5Dn6N9PaM1wuSogu4qliba20h6llObQKs5sfP6bRya8N03RlKTTNYvGZkkXdvPVhzYj7eHYcgOUijMxdyTqSS9SVCsUnD5algbXcltdz5ivWC0laVBBBQdQdaVvzB+xGDhJIFNlyohg4cGlW2f7+sSIfQcrMBfUW+/ICdisuWjuxDs21K1YOXN4Jw00A0+EtQsT1O4rrvCyaKQRNn5gcySaX/UXDFy17iBk8RUrN5GtiDW+4Fai48okkTAR4Q4FtDrYPbaHyWWS4BdwA1aU9KOeQEQn54KBPzQVV/RmfXTeFB+TLRCEZdKeZtzhQbY/f8A0VGcYl2q7AgfC9RSgDExyfMyICjQMSpLWCiBbyZoMmoAFAK0WDQEEMCG6P5PEa5qVA1BuAbglqhuZ+caSpZMGqYJiMBJUcxS6gWCg4LA0Y3LNrtEncuFAUcdQzvbzh+IKS5ILFj08+v3aIpmKyM1Sab7atZ1D1iJScmFEyksUi4Yb9L9frDJpbQvTXW23O0cxOJBIOpNhoNT7xHLxGYDc19oVVkd0SEZ3BFSlTPoRXztDJXwlzUqYddgPX1MNQplFq0BINi4IPQx0KcKTmLpfKRR9Af93tyhxS7gmMQMyXvV25AfMP5NEKCKByGILk9Lci3zix7xKz482ahzp+JtAq3ehxUmtq6EOZwwqKVJWlQ0SDU7eFTE02cVJi6XYKvgYtCSVAF3YuC1iQHI+/SIp8uoqaMa1HxKvXyhcWIlpUVukh/BlrzJqGHR9bPAmPTlAfQVNBYcjXfz2gjFsXuSIlOl/Uu9sm9gz0iHFBSR4h4K12Zw+2bw1oBUUq0RDHlAQSQxeh1AYOfM36wdPQB8J8J7xWlz4SObKS7bERaTXIVYKkDMH/VY87fIAjz8rRS/Cco/U5GtMwp1o3lFTOW5Sa1YOLguXce0ETFkJYmtbODWo00Z4bvkSi/4J+8yLKVjwrLkchRxzqR5QXMNHF8tW3D2D0dhTnFf3wWGW9aAm/ly06A7NByFAhFXqQDoXFjs4UfOJdrgE+w5cwKFBoD5sX8vEAegiJawpmsHB2qAf3pzjuCo4UXoQ+jW+/5QydsLBrcxy6n0eJb7DfA3EIC05SHZiOo15aekCYSQUFb/AAk5nbVyKMLAACCSUkUNAHDMxs1Rf6Vhs5bpcVsPZNb8mjWMmlQXgCxYUut7tWxFR62ECpSFatSoPsRoenWDJamJVYOCdAAHblqRzrHF4AGiFJBB8IWrKTdySrwvtWkdENSlRUZkEiYqSSCEhyKktTkWN+mjUrFlOkIJUpIq5c5gNDcddadYhPD1JSQtBCXdJYNWtCAxN6g1eIJrFXgJJLAgkBnDWaxp6QP4nZLlZd8HnCXLAooDNc5szB6k70Zv4bwUqdnT3jAKBs9WIJP0ilwC0ZwgnwlQSHJs5Aq2o3p0YRcYdYSCSSElNzuaWu+o6xhqt8GkbaokUn4G2ABJZiLC+ju3I+XcPVQSFA7ioDAXzE22p9YmXPZspykCx8QUxLgjQVP84Zh5iCglQCAa+niHIm7mzDS8YtFbKCF2HhfKH9wS3Vra0vDpYDAuQN9yAR5H9oHVNSQQDR76hgpga6WbW4tWZWOQACshkk783p6FuRhclKLLLDzEZaqmAuXZhVzooOI7FSvEKBITMSwJHxKvr+k1d45F+mx7QDGHwp6j5GGoDAtpNW3KohQoifEfvyczOSC5INQxpp+qO4S6f8//ALCFCjMpkc+kuYRomnKmm0TTkAAsAKge8KFGkvlF2If0/wCpX/imJRY+X/tChQly/b/QLkcuiqU8M32SGgRYfL/k/eFCifAkWGHOdOICvEE58oNQlklme1h6CKmakFIcO0xd+aB+59THIUbx7Gj7Fbx+iJgFAlEtuXjAptSD+Hl5E19Mx88pr1hQovU/bXuZdwcpGchqbf8A5IJxYoev1EKFEP8AcXsOPAsekCWWAo4HTMzdGo0MwSfCs65h84UKOiHyy+/Aohyw5JN/7v5iHrSBLFP+or5kfKFCjjNIcsExcsDDpIABaXp/jTAfFVMgt/EPkYUKOmHIIgSKSho0w+fir7D0iw4akZkUuo/t8oUKK1CfBRYHGTAuUBMWApTKAUfEHm0Na+cXISHJYO6PpHIUVqcr2CRLwsPNrV1KfnF1OHh/1K/8VwoUYa3zG8ew1PxH/wC6r3Jf1YekFzPhA0Apy+GFCjGXyIJcBmGQFTVBQBBUxBqNTbrDsVKSSh0gspDOBTxD9z6x2FGkOUadiPIA7ACpNNyXPqS8KFCjR8iP/9k="/>
          <p:cNvSpPr>
            <a:spLocks noChangeAspect="1" noChangeArrowheads="1"/>
          </p:cNvSpPr>
          <p:nvPr/>
        </p:nvSpPr>
        <p:spPr bwMode="auto">
          <a:xfrm>
            <a:off x="155575" y="-2566988"/>
            <a:ext cx="7153275" cy="5362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244" name="AutoShape 4" descr="data:image/jpeg;base64,/9j/4AAQSkZJRgABAQAAAQABAAD/2wCEAAkGBxQSEhUUExMVFhUXFxgaGBgYGRwdGxkfHBwYHBwfHB4aHCghGCAlGxocITEjJSkrLi4uGR8zODUsNygtLisBCgoKDg0OGxAQGywkHyQsLDQsLDQ0LCwsLCwsNCw0LCwsLCwsLCwsLCwsLCwsLCwsLCwsLCwsLCwsLCwsLCwsLP/AABEIAMIBAwMBIgACEQEDEQH/xAAcAAABBQEBAQAAAAAAAAAAAAAEAAIDBQYBBwj/xABEEAABAgQEAwYEBAMGBgEFAAABAhEAAyExBBJBUQVhcQYTIoGRoTKxwfAHFELRUuHxFSNicoKiJDNDkrLCFiVzk6PD/8QAGgEAAwEBAQEAAAAAAAAAAAAAAAECAwQFBv/EAC0RAAICAQMDAgQGAwAAAAAAAAABAhEhAxIxBEFRE3EiMmHwBRQjM4GhQtHx/9oADAMBAAIRAxEAPwCrwSBMllBJd7i4INCObt6jRo02FlibI8TFwUqUNQXS/kd3atTGL4RiKhtWcHkB9AonkBzi94HP7meqWpXgX4kvTQuNdQ7crxwmoajsqgMUzpgUCzjKDVqUPmx3h2F4dObxZVh2zIcHaoIAPk3SLGXNAAargjMw50LciPSH4bEqSwObLU2LbV0EOXUal8kbEVqUAAgiouFJII87jzgfK5pGixM5CyMzKbSxGjhQqKRVJw8tJIMwl7UD+oofQRsuoiuROJXGOpURFrll0IALmly55N+0TGZlPhlgEailGH+Ek0h/mU+ExbGZ6fxBKFBKs1Q/hDnSw19oerFpAqFA0al3AI9iC3MbxF2iP/EId65AdH8QBDmhHivSxERY/B94kZvCcyUiuhLaVIaj/tEPVm2aUq4J52PQlIURMYlqJ1p5tX284l4fxzKc0tcxFWJSW0BZnD3ZrPDZmDASCC6w1y3m9iaXrQRJgOB4hUqWoSFkAA+Kh+Gqg5BFSbbmDfqvgfwLlIu//nM2VQzSsgAkZQfc1vqBB6vxPSAyZClkalTO19Kxi8ZKsSEuFBwTUeIAs99achs0RSJASSCPDmoyX+IEsQ24FeWtIzevPuFLwWmL7bGdiBPyTk5VDKkKdKRlr4Wo+V3HOJMX+Is4JWoKmgDNfI7gFxaoFC4DvSoiplAIBSA6QTlIURUFqOLtvYvEQUAkMmqQUnMKqBDlwE0BD1epPnErUZpGC5pB6u0s2bfxOCSVLTmSfEGNAdq7GLKR27ZExAw6CyQlSnLnMGdPUVoNR0iglzUywAiigSP8Iej/AMWgc/5t4BdWVZFXJc20AfrQWibSdrknV1n8poU/iCpCBLlSsiUlXiDZqklQfSw+GKHjPamdNyJJIQlacygXdNiH2ykO135RGjDNQAWalmvcv8orcYyZUsOSxoTazFJ/w6cni1K2jPdfY1Eji06UkIBQSUu8w1KgT/Eaij12gmXxuauYs0CADlHQAONSDmeu1jeKPGS8wknUgAg7ZmU53LtzcwUiZlCiEuUsHNj8Qp5UHWM8PBpeeDQoXiswUrJlAScqSc1QKMehIc2HOA+K8SnoXLCpaWIIKUroD4CCosWLO9W52eJHEAAlTl3Dq5jxJFKAZW0uecCz8TnqhITl8WWpJNSaqu7j03MGOyG2WeF4ioTO8ICkFlAMNSEq0tlNPUwZiVBSwopWgqQcqKMVAh8rnwh1jdrcoopmIJDFgQQ9T4gAXF7BjzLwUrGKKUpzNlGlP0+MBm1/8YZRYS5RX4kZgzUzAg1AAGbxOb6+rQ2djVJQogLKs6XetCoPUUPhNK1ym9YFVOKpeVJcc7sNm1pr9YjxU26QaEJIILCxAA3uS3MQrQWHY6Z4TlmzEqAHxX3FmYB6/OGScQsnwg2HiArQtYeWj/OBFrqQqpKdNWUkfS3KJJkpRS6c1QANwGFhqaGnIWhAW6VBYAypICXIBUW5uVbFq/w2eGzcWlKQEgq8JActUsA/m9OXOKXvnUoCoFKa0LV01FeUOQrwqI1USmm37/N4oZaS0hqoSo2cuSWppCipnYkZj4gOv9bQoQ8GP4fMIUDu/LQt0qP5h416pIUkK/UkUNrgV6Pp03jD4Vdff+Ubvg88KSCCLV3ep05Vb/Eb66tHMmGYKeO7UcqXSUu9AxPmxp7GOycUFA97lyEKCTmoFGiSshQASDWhFtIHXMQnwqSMqqKr6H1e240eKriKAhC2ACeRLFmL3YftExjepH3FPg3E+VJWESu/w/epQhyJgC1nK1SwQom7hquIxuO7T4fDzFylycaFpcKSpCBfcKmP0La0ibFz8OsS85C86EslIu1HKtLNTMaaRT4zjSEq7idhzPlIJSETVkrRW0qcgJWlLN4S4jqioPUdohydYNdw7FpxEpMxCFBK6gKZ6btSDp8mbTIUE3JNYz/BO0KRKAw2DlIQHbvJs1Z1v4g+sT4vtJigxSiQkZhmCJLHKHJOZSidG99gcmkpNWWpOip7VlQmy05hMUKskGwLijV8otjgJ0xsuGnLSVOGQoMMyXqQ16+UV8/tTjFplFM6YhKgRllnLRBAJzF1Pckkts1orl4qdMSozZ05TKIdUxagySQXDtX0iXJKuQbbNA6cNMWlMxJnG3eLlkSB/ErN4e9qRlcigJ2imxiJ2XvAmYpah4p0tWepe8xJIFwb9Noepko8IBCQaJcc7Df7vAfC8f3aZapThVAqgZifElX8QL2PWB6rk8qhRjQPg8V+XKZc1xKUykK/hZjbTRxzixmqUpRUhZUCxDHM9E1dJY2p56xH2jloXJlqEl5U1XwvWUtJdaKVo7pL1SptDHZCEoHhlkBKEgAVb4jrXW5eFr3LPfz5QRxwLDqUEl1hiou9VFlFxWz28jzgbClTJrQAgA0JYlKTappvuISMN4i58QUaA6k3oaXhspkpGZYIzFxexLsLc9rRhRa1GXyeCH8uJ4mIGaWFlJSoqYlIPiKjXxPaKFAOUuXBCjW4fNpf76wPN45PZErvZvcjI8sKOUpDFms3KJFcSDZC/wAOnSvz9o314VW1GTyHyVHxCrgGwc0OvqPUaxScXcIQDWtwze0GzOLBgcygQB8wd96fbRUY6aCmWE2ctXn93rXyGcFTNcbTRGqZb2CAXF6LJ25E+UOxKgpJCfhLCt7sCdvnT1G4hiihEpIDggHfKyj6PaIk4kLBN0qIKgRYUL9Mpv63pMI3kvBZJUoKAJoBRzdqgt5h+sLviHd6EOaPcs1K2t/KI1z6pDU8JfyBpuLeQhOVJdlEumja+J/dvWKccjskwOVLuQRlcaXDl9hEyxlSCCW+dywY6mB+6LKf4WZx0a59IarPdqaFrkO5fVgL+UOgsnWvKFMGLkeYcvy1NhWsdlqKsuUu9HOyQK+33SIZMsqUuoASCTo5HX4tPsxGFkEgmlqEjqT006aQqJssRP8AEMw1T6kmr7D9o5OxZaizUJ6/CQT1s32YBL0N2oCDdnt635xOUFQyhxQnZgC7eje0FFWcw6yEZQ+YTKkGgH25iYYiic1HANTawFdqEPyAhssNLS5bMaNemYFxytXcRT8Vxik0HgBa51PWgYfLm4EmFlsFqVUBRHkIUUycWkBlS1FWpTY+kKCmFjMNwRbOVJHN3ao+/WLnBS8hIzPRqPzq+hYs/IbRuO5ayR7Q5KCNAPKOn0/qc+TE4l1gZnZzcNdx0Ed4Lw5E9U5E1JVK7qaVgEgnKCQxFjmyxtmO8TSVlKVua5QBsPEl+QoD7w4xjF8g22YngndYSWZaJZCalz4lHNWpoPIbWis4vNVNSQnDygoqSrOlICiUqCttWY9Y3ypzXUPWGmf/AIvnGP6ad7xUymwnFMorIKeSEuK1NuccmTJKlzZhKErVKKWUSFk5CwCSebO0WK5w/ip1J9jGd7QcMkLmieqYZcxLNVkqKbZgQdGD0o0EfTuou2NMp5i1qkYcJSQEZ2UaAkrUo11Zh9iO4fA4oDKZZUmp8NQ6n2vf5QXLxMkIlIVMQruwpmUGJWp9DpaD5HFgHCVoYAkjMAwHn5R0Lp04/UndkCn4LErSwQsGleVtdYjwvAJ4ehD65gCxuCPSLQ9oE18aBVqF/lfyjieKKU+VbsHLdWdmtz9owlpKOGn/AEXHJVzuFTJbFSSXJexJoVUAuwS4pX4f1VNPA5puf919qM1LwpmOU9Vm4IPnTpb5wz80VChXzqaW5/bmKcItL6Gvovm0U+Plpwysiil7kabud6bc46hKZpASE1Ve6XIUdLOASx06QYvAS5qiFAOp6qobc1VoDaCsHwiQE90hbsvxMokGutWZmT/qpGE4VmzOcHEoEywVIBauUHa3KDRh0lIzoSdiKC9wfb0gyT2dmHJnISPC7MSzJzNo4cjmRFjicMUpCKqocxYMVJUFhnNHel2ywuoe6S2siSb4KLEyESgHQcpJDaWejj79IFMtE2YkIRQG7sPhcvvbTYxfzJiVSssxBGUuQEgsVHMGa3iAt+8SHEpS6lAhJUMz0FKg1qSxUOkZpTFUgWZhlOhIlKzKQtlEOlk+IuQaCoYm7iAFzMjBSShRBNgSCmhaxvV400nHnukq/S1SbeHwi41BP/bygTGkkIzpYJcg6Waz6uerHWFGE7SDLdnZElYC3QFnKQmooU5SQDe710ZTPaC+HYcBlEgOpJIezWZrV12ioTi1d5/zAEqNk3ck1cdQLekTScQUlSS7A5hYgiuumusdcYNL4i1aDZuB+LxgA2B5FkhT1Ljlc+r5eGC0NLU1MrEuDqXodWh+FmizAqZL8xSjNcac4aEDvM6TWrgkC4GwvU66Q9q7Dsr8Nw5TTD3mV0EJJpoQS17gQHhuFzZjF2SBmCq1uQzXFQeYeNL34ylDgJLjkxDb0cG2jejp0lCk5crpCU3drAgU9xURPpgVMzCFBCKkZlAOb0SQ1KfF6iH4+SUutiUqNABUAuKsNBSDxwxIIID1DObqqGLm1tvhEOCc2Y0qqt76Wf8AVQnnpDjpuqHZCrAKKQAghLBnAcUTUEwHM4JLzB0lWV/CrUsCK63PSmoi1kzVpUxtmNXdwHqdri/PanUKCgVO1dADffz+kN6Vi3FIngUhICSkkgByVlydXrUvHYupU45QwzBhUi8KE9G+4bgsiY3xb6tTn96xxSVm6h98xEImK5X1b6dWiVWJAuWbcR47lLyRR1J0Zy2p+/sR1SDcAU2J+9PaHZqAgJ1Zrny3aumlokCCSfhP9IzbfcVAa5Ru3rEaEKBbb094skSqfCPL+v28PMsfwW57ffuInegpFYuQTZ4xvafCz0TVTe47yUhFypIA/i8JU4Nbt9I9AmoTZjducUvbBhgsRVnlLArrlJ+kdXSazjqrby8AYLESnQD+XUytAkqbX9AJbTqDA+H4vLOVJwkkVbOtkjX4msKM5jTp4RMnSpS0oStLTAp0OAQaPStCk1uHHMZ6dwjEJmKkSwVzWdSsoDA+JnWpndjfkI9uerUmm+CoQtIkw2aVPLS5bgCv6S9XGVNQymoP3gjiHGpiSM7UFMqWIBIYPduXIGJ+D8BxPfJM+UmWgJDgBLEhgAAHy00qzHoLrH9mZakkAKSsEnRwXdiCHI5HcxzLqdPdTZo8GTPGyshqZqBTOBUEv0FW5CJjxsL+JJBSQADd1dTQsmChwFcpkBJIZ0qJcpXUmgHoYpPySkTFZ0qcKKk3ALO5NKmpfy0aOiEoz4I3NFnhsa6lDICkaKABci7s+nvFj/aZlIUQooBYuACS3poOUZxc4zQuhBTqCHdnoxc3GkSysGVyAFrXmN384twTWQcm+TUlc4vlWlTAeKYvmCCAAwDt5XGsFSMWpJCVnvWVQIS4A8T3v8RHvFHicUhIc8hQFVy2gJuwt+oRHj8QUSypJUFCzghnobgMa9YyejF9hWmXS8fMCw0olHJQoGAY7mgtW8Sz+0CJaWmS0zF1ICC71BAqKKBWabARVYCcpUpNXpy1Gv8AF5wSVpcEykuC9AQPS0L0YeB2i14BiO9SUmV3aAk+JXNVQXsWcvzPOGcRwC3UVLASXQAgaAZhq75iB0UNaiqmcYCQEpGQ2ATQEH4npq5t/FAk7iiiQPESSHFfW4b1hekrsMWOXgkj4VHMkKozvV3BJo9edRsYJlYpSUuWJDFyx1NGPI+ogczFKlgd2SXLDMGIsGF1Dpy8ujhmImBhIWzCviTRqjxX5M/vGlLuDT4CV8VyrDECoJNBSrh0nn5nrBCsYFKdLBmO9NSz7uNOsZdASFAi4LkAgE3o551IpE6uKB2YprXZm1FjUQ6EW39pVSo7cg7UJr6eUF4TFuPCpKnBoaNUXsXGrWc7RRqm97VSmYAsb8gwDBngjAutICcgKSWyiivU+1NYajYPBcoxSkK8Sgs9SWLsQKXFPsQvzHiSA5Ao9ty5tmYtFWccH8SyQwuSwqXamtPQCA18UUVNmuW+EEjyPU00Ji1EhuzS/mzmrYWBcCoBqDpz3TEsucGNZZelWGlHIGhbTQ7xlsRj8istlClR4dLPdqU56QUOJKlkBRASosCWqDZmtbycPUiFVjNAJ0th40JoKd2+g194UU54sgUKlg7AKbyjkG1BuNNKdDAOoC1dLcsz36kw8TH+IG2hbzuYglym+IuNHbzto/uIeoWoKcvX635R872Btskyg/CSPp9TSJZErKCx+tQTtz+cDJzaAaVoGr/Lyh2HlzKskDUXOoff0jPLFTCzOJsPnBuHnuKgEjX2rtFegKUfMWFAB9vf1gwSfIudeb0r9iM5qsjSYUlYNQLn23pzjPdtpaRJUSpDAJcFTKuWyg3fMR5CLlRCHdP3V3ro8ea9scQnFY3DoJIRlWFGo1JTa1jHX+HJrWUvoxy4ybHsNP8A+GmAqCShYoTVQKUBhWp8B8nit4VxAHimIcMHWl3DMnwu5OtKc4g4MTLTNAIJBQumheYkiurrEUWNkFeNzhJIMlSxfJnzrISf0l05QQXpHqa+inrTfmK+/wChQeD1db+KosNaxCrCJU9nbatfpAfD8YlSE5UskgMAwy+ElmsGZm3giZih1P0cP+0eDLT1IPOCsAeJw9mIDvpWl+mg84GSFfpKDv7aeUH/AJsOLe3OGmYmrdLfb/zgi5IRmcZgkTD4pUsG5KSxPUJbU+0VOJ4CVgtNUFABiBXVqEsWGUNy0d42M/Kz66H94FWBu2tv5co7NPrZwVCsyOP4WcgCrA53AoopqP8AKKDqSBzgTEYxKaKdFHq7b389ax6FwjhH5krHelOVrJBcf9waD8V+HGHmgha11vlAS/zaPV6fUnqR3OOATPKxMP6VXrRh/W/vAOB4riFzVSwUkJJDkNQEjTpHs0n8PMMEqQpU5QUAKqQ7AvT+71YP0juG/DXAy1qWlM3Mq7zL1fQDWOugPIsamZmQpQTQ2HkR9YspeJQo0UAS3hND92j1ZXYfBH4pRPWZM+ixHD2IwAIP5ZBaodS1N/3LMQ9OwR5JiJFuSR8hEM6mgePaEcCwz/8AIlGlXQD84nRwbDpLjDyAdxKQD7JhLSNHqng39lFQKkEEmrEtrW3TaIZvDVmmQkuyQC7DmQbXj6HwkyUFmWhSAtIcoSRmSNykVA6xHi+0OHlCYZmJlgSm7wd4CUOQBmSC6aqAtrFrTfdkbjxHh/CZwoMPOUom4QsgF61Sm3R4L/sfGqUf+HxDHTuJoTfcI2rWPRp34lcMTfFP0lTT/wDzgni3bXCYeVImqMxQxCSqSJctRUsDKaAs3xJoWvD2oTdnmw7M40u2EmD/ADZU+bFoz3FJa5K1IUAJiaEEjMkkDY7EVrvHrUjt4Jqkol8P4gcygMypGVKXLOTmIAF3Meb/AIjSwOJTqO/d6m/dyx9IT+EdGexqDM7uYlRdbJINCSP8yrG/nziwwiQUpzIJKaAg1+IV5ajqkvaGzsIo5CkBWUi7Bxepap/YXiKaSkkKISHpp6b2iU7G0FrWH+L2f3esKKc4j/F7j61hQWyaZ7EBR3N3NNCbe7+sOykN4kmtaaVHl93hk2V8JFAwB8hWg5sXG8NHhDGlSz866Cu/KPnPcYUJ3tvzcaesI4+7XoejhxFeV1LLcFnD1tX2J9IhXNGW4HO/sKafbw1gTZZHFhJzDK4set9KWB8hAuI4uvS4Bbm7NytFbOmO6ksWsDqyX9LC8NRNzq8Qau/lSnQxTgnklyI8TxUzbku5PoIqcVgvEk0YVfWo+gB82g/EYcBdFO4LHazPqdOfh5wxeHolS1hwkBk6tV7e2wjWOOBKLYFM48mUqapV+7+HLRSnSrKdg4NdKRNPmFSc4BSwKsrAhk3ys1AKsRvAvF8Jnl/3SAZ81RQ+UOAUEEAmzt7naAZuLKZ0xBzGWqUZYSTR1S8qiN/io2xj2dLUU4KT5KXgJwmDSp8hJKiSWUQzXYON/bQCLjD8FnCqJsyW7frJfqzg+lvOMp2Vwc5Kx3IAzJXqP0hKiz6sUljcbtGlkYfHLSWmnKRRlZcpf4mSmrEGmsXK5RqPP9DLXAT5yDkmlKqKYgNVIzEGjV8UFhbs+rffrGQmSZ8ibLWueteaemXkOYgZs2pNfCDpY841X5xswX4QACD1Ab3Ipu45x4/UwWGue9YDaEBwOn2Yb3oe22lrRwYoHKp7m1Q935f0h6vE5YF9qN9/URytUFNGh7FoGeZ/lHzvAvGOOcXRNmIk8NlzJYUQiYZqfEl6EjOkhxpBPY6k1exSfY/tGqnzghJUohKUgqUSWAADknYAVj3ejzooHg8uxPbPjMmfIlzsHh0mevLLRUlVUgl0TlFIGYOSGHNo9TUYwvY1asfiZnEpiSEB5OESf0oBOdbaKJcH/UKgCNqTHVQmzCfiT2xXgZ2DQhYSha80/wAIJ7sKQCA4LOCuor4Y2k6cEpKioBIBJOgADk9GrHknaFQxnEOIf3U+amXhzhpRlSjMShY8RKjZLLCxdzWLaZxkzOzRmB1K/LiSrU0WJBJ8vF0MAA/DJ+M40uYtE+ZhMClWVPd0mTW/xXGhOgdmJcxvOCcKXIQlCsRMnBKQkGYxJqS5NyWIF9NIE7GJSnh+DCRQ4eTbcoSVf7iSfOL+BITZg+xEt+K8XWRUTJKQW0Zbj/an2gTsDg5eIxfGO+lImJVicvjAUCEzJzAghqMk+Q2gPhPZUY7GcSKsViZQTiiGkryhTufFQu1hyg78GsOEJxwBJAxRQCbkIBqedX84YM7gOFSV8exCe5ld1JwqAEBCcoUruyDlZnyqVVtok7bTUI4pwnMUoQgziSSAlIAQ3IDwxP2XU/GuKnUJww/2AfT2iv7W8Jl4/jWHw81zKl4VUxYBYl1LADiorkP9YA7noGEx8qenNJmy5qbPLWFD1STHiv4m0x0xW+X2loj2HgfApGDlmVh5eVBUVEOVEkgByVEk0AHlHmfbhAOMngpdii4f/po3jPUWBxZVYdXhGo5ViEqBUemsQFDVBI6Ej5RJ4jsesY7RjZmBlkv3aD/pH7QokBV/AfI0+Ucg2yCzUq4mr2OnQa9DXaIPzi1GppUD9+VrxKZIuQL+RAs9enrEExDk0bZjf2uKj0jxNq8Eg8yapSau5Hiqzl2HnWGT0qAoXIvU7G3K3rBKpOtxuGPn6hnhndMDVjQE6EGn7RpSFQMiYoC7A2G20QoxJBv5+bN6a/ZkXLKXJL0IPK1OWvrEX5YlGYuQXIIFCxYsN+UUkTR1U92c+T2ERTMY2jFj/L3aJp2DGY5asH9iT609YGxGDBIZzUWNqmg3cuPKBKNhTJcHiCsAi4NDS1G639zFZxhTqlMH/vB6JCjXyrE8rDkuEli5qd60ZmFiPIbtBP8AYhXkUbnO4OngILfe0axSi7sI3Z3BFI7siyQouRUhYIIJ1pQu9m1rvew2AzSlTJk1KJSCBmIDlwktXqBQ1LtHnn5YygDVQ+E8nFPcu2w3uZIwismUqUJRVnyOcrgs9qFvPXmenT13HNmiysmk7fYKX3+EXJmCYgzCVkUKVIQWSR+klKgQDWhhhxoX4Wo5DtYXF7XH2KZzCqyTCVA0cAE0cgvyI13qReLKTjAXJSGdiLtQi99PcRzastz3D3FhNkpLOaAFgd/K2n2YJwiAlTJJfboG1tfT6wAhebUhlB6Pdg7dRzvEiZoFh4s1VP0Fh5aRztzkxp9zWdlVtNV/lPzD9axmPxg7WhIGCQo+LKcQUs4QahAejkeIg0bKDRRi37K4j++a1D8ov8RwLCTVmZMwshcws6lykKUWAAckPQADyj1+iT9JL3FJ5MZw38WOHypaJYk4iWlCQlKcqCyUgAV7yNZ2d7Vycbh14iSFgIKgUry53SHslRvpWLKTwySj4JMpP+VCR8hEwWl8oKX2cfKOshsyf4V4JUvAiZMSRNxEyZOmOCC5UQL2okH/AFRW9neArycU4epC0SVTFGSspOTLOSWCNFZMqaDV49BmLCQVKIAAJJJYACpJJsAIpF9suHh/+Nw9NpiT8jWGK2YfgfFOLYCWnCq4eqeJbhCxmIyuWGZIIIGlizPHofZ3GTp0hK8RI7iYSp5ZVmIALA2DPdog4h2pwsnDoxK5v9ysgIUEqOYl2YM5okl2sHhnZ7thg8acuHnBSw7oIKVsNQFAZhzDwYG7ZD2O4XNkrxq5qcvfYuZMQMwJKKBJ8JLPWlxDOxXZ1eClTULUhRmYiZNdGaygkAHMBUZYb2r7aS+Hz8PKmyyUTgXmBQ/u2UkOUtUeJyX0sYtO0vH5WCwysRMqkMEhN1qPwhOlWJfYEwrQZA+Admzh8VjcQZgV+aWghIDZAgKoS5d83K3OgPHexap+KOKRjJ8hZlplkSqHKKkBQIIc1jRdnuI/mcNJn5Mney0ryu7Zg7Owf0iwyQAYnA9gEImomzcZjp5lqSsJmzcyCUlxmBS5qxvHnn4j8TXJx+ILOnMgbH/lS/rHvC0x4T+JOETMx+IBzA5kVFf+nL/SW9jpESLRQSePpUPElXVv2eDEcRTo5HQj5wPwzs+opUpM1BSkgEkLDPUOQkiwNHJiTES1Syyg2xFi2x1iE8g0Gp4glrwoD/MkUpTe8KHuYbUbl2JFRcHypr5xFOSADRq9RUGGzMwvqzejnkfveOpkliSSGLBj6aMC59o+eA5OCEtRgaF66e/OOFEpswUfi1G93Z6H0hq8KTqwe77sAOe/WHzMJ4burQP02tfyg78iyNny0szPoXNXsH2d/sw7FePK2UZRlAAu1XYG59aw7uA4Dga38ta2FohnID0s2nnvt96QrruOmLvAA5BB0A8zQvvy1HQKZKdJKVMSQKhrEfyI6nnDjKzApcODcs2g6bP/AJYlkIo5qLHmNOln3qYLxZVAU3BqBTkFdXsfUNtyYQVgpKgkgipproKHnU9K+h0hID1uDS3O+zfXeGBAGYB6ljU2Y86F1b7bQvUfAKJSqwy8pCwHD2/UASK0uVHTbW8GyJQCaqc1LNZrGnT0PoaZI8LgmmtWoKO1LO0QTEqNgGDVuQKiu7jzrF77HtQxGGl65a3eoBoCUne1rvWwZ/8AZ8shgoVKC2tqV5u/QxxEoqSCqm7FvmdqWjicEHJfYU9WvSj+vrSk13AlRKGU1D2td3cc6fOIDhElqlw4FBpWtHevWJDKOZgp6sNCXDClWJ/aJczrASzHfkDY/ekK2u477BvZLDZcQ4USCk00FNPWN2mVGH7LoyzwX/iG3pv/ADjdJMex0LvSz5Mp4I8WD3a2/hVXyMeT/h1+HeExeBl4iemYpczOzKyhIStSAzCp8Orx60ouFON/lHlfYTsOmfg5E2djMT3aklXcImFEtPiVepdzWmW5jsZK4DpvFv8A6RxGT3xnfl1TMOmaS5WleUIc2JGcocXyA6xL+GvBOHz8FLeXhp88JzTcyUqWkqUopCnBZhT/AExlePGXIl8UweEJVhUjCrHizhMzvZKVgK52uayyNDHoHYniPDZMjDyZU7CpnzJclK0oUjPMmZQPE1VKzE3q5MKyqBPxYkgy8CmjHHyEtoxCx6QF2yxWGmYjCpwKUTccjEIOaS3gSk+MLUmjNQpLsHJbWx/FXApn/wBnyVAlMzGy0qCb5SFBdqhkkudLxU9peBycBj+FKwMru1KmqQsJzHMjNKCiokklkrU5O42EAJDfxS4ScbxLBYVJylcjEFJP8QStSX5FUsA8nipmdn8WvhcydxF0pwuHKMLJNCmwExYB+IBkJfQO2p23EcFNmcdwk0SVGTKwy3m5TlCl98MpVZ2y0FfFFn+IuCmzuHYiVIQZkxaUAJBAJ8aCq9PhBMILD+yUjJgsKnbDyR/+tMWzQLw+WUS0JN0oSn0AH0gnNDEdyx5R2x4F3mLmzAWJUKAPZKRXe0eq5ztHn3HcW2IWe7mHxCzMaClSBt6GOHrtSUIJx8mkUYSdwzIkoZQC8pWAVgeFz4gmrOp/TYQ6XO8Il1UkO7JSpAFGAdi7b7VjTy1JXXxJ6h7Ef15UhuLwZNiaW3v11v8AvHHDq3/mv5LVmTk8JXNAWmRNIVs7PYtlQQzvb2tCjTJwU4hwSBs5HtmHyhR0fmYeQOrJSkEtQluT01vt6x0zVAh9Uglnr12Z4XfBqsQX5VG+2h8hBMtlUYAsA1n2fS2vWPKczIHw81wfC9nJvuW9IbLlMxNAGbqQ/wAx+0FKDpCdWcHd3v8A6W94askpGaxBzAmx+yaw994GMEsZg71r+z+kQZgWa/K1APoYMQXo4Dai13H0DcognS2cgvmIFPWrUP3domxnEKOV8tQ9ulfsQ1JcEAU1r+2n7iJUKvatR1rf70hLmADahHQsKekJMLGYMuXb51Ned6VtWEJwzFtS2+33/WEgKSo18IIp1qDS7XJ1rAfcKGbVJAIbl60p5RptUhhxYh3Zj/MtybSJFS2cg1YZjRnqx8rQCVtlJNHJO7m78tfPnE/fk1DXZVDalDvtXcneFsaAJnIB+Gm2r/0tHJSglRSQWDnptXev20QhThLEnQPvS/ueVY7KWNKkEi9LEvTzu1oSTHQ/OlwaCxHqGp6R2WsA2alx93/aGqABCWBLUd9KD52iMLYaEPr7esPIy64If79O2nn9+/KNqkR5zw7iKgoFicpD7HUkHnWL8drNpf8Aur6NHp9Hrw09OpMicb4NOZJJfMWb4aN8n94xCfwn4eMuYTlhLBisB+uRIPo0Gq7UzSSBLRY7mzdHufSBl9p55tld9Ej6k/fpG767SQlBmgHZbB/lxhvy6BJzBWSocixUQXUeZJhcP7KYKQoLlYSQlYLhWQFQO4JcjyjNq43iD/1PZI+Qv5wNN4hNIJM6aXr4VMKWt1HpGb/EIeGPYehrDkFrW5PA8xSgvMVoEvKzEMXe+Z7No0eJ9rMXOM4tPnBJQmgmLAqC9Mzf0jHYjCOXWSo7kkn1MdENXfFMeyj6bHGJAH/NQaaF/l8o4rjkgXmj0P7R5D2JQkYZgwIWpv8Aadq0+UaiRMo5Yts/nUvr8449XrpQk4pIa00a/wD+QSRQFRrok/X7rES+00tjlQtXoPr1jNSp0tVHBNhX1pc/zhxmoDPpd/5Xv84xfXav0K9NF3M7UOnwyVBwbqH/AKgj3jPYjEZi65ZJNSwoTTkfSC1LSQTqPTXnzAhqVuz+jjRydedOsYz156vzDUUuAIIST4S2lSKbVA+zErkUewBD3b1Bv8jEq5aC9SCS1BXqXt96wvyiS4zPYHod2V5xlRSGqUl7COQvy41CS1Hyq0poqFElFDi0FLsHqCT6WGtXHN4MVUk0BLFxoWN77naIFlyL3If7+6iO4haQKUALPetakda+cW3hJnN9B86YUu+rOX2o4PV/WOLmhWd9HfewP0JbnHJoBZ/hp6an5xHiLKIpSrDV3HM0o+zRKSsXA1CxSjMxpR96ecOlTiza3q73LM/27x1SEh6A0o5O4ZiP33vBMvDoNWDMGSTzJDEU/U1YJUsjBxMoFVH1r/L2jrhQNLPXzF97EecQYhHiRlozig9Pp7xI1UimoYULKrR6OC5/1RLWbQdyaWs0FnII3qRS/OEma7Jet/VvpEcxTkkVbYWLJfpV4evKagD11bQG0Ox5BkT8vxGj/Nv2I/7YnkJSUkgNfm41vdySW5mOTMIlQcZqXFHuPqWdtdIbKkZaNRnFanW/m0adgJEzkpYuGetK1YH2MME1By5ahQUG/iICiOpL7w45SC4TQORrUNfWovyiPFSs2UuWcKBO7a12BPlvBih2FJS4cbW6/Ow9Y73JulVdvPUakfTSGS8RZwxq7F300pSsM/NeKhf9R86a8iermDaO8k2EWGLivT4msQ3L6Q2clmIs9WavlrR/TSIp01IKSpYAZtj5bafdnJmlxmIdm0D1Na0/rDqg3BSJo/Ua7E+Z+ttR5xG9Q5YeIK1qxOt/58ngRSUqBylNFVbS/KOFJ20brS3SvvyiaDIUVF3DZW8VXeram1bGGTJhABNGFSG23dzc/wAoFUFhRSyW5guBYbV86P1ji5Uw1pl2YezGlf67PamxWU3aaY6wX/SHPTMHp0eM2kUjRcfligGiBTzUKctYzksmPV6dfpobNb2SSRJUA1JhNnNEoNNre8aiUs3DWrrcU5sffyjOdkUjIoH+PS9Qnly+3i+w4KTRT6WoBpa1xXn5R5nUK9RjOpRQEDd+Rq/T0enWJUrJ3v8AXry+2iQLIAe2p+b70r9mIhiEuQFAlKi+n9Ki/KMNskNIdKu5JFrg/XlXanKJjiKaMC1zqWgaZigKc60LA031LnyMLDTXJOYOwCXFNGPRz0tWsWtNtFKNhpVcAAMSSSDa9xyaOoWaVDjYMXpaz7Q2SkEMFVJs4bQsSOQ+2iJSVgOUpvRnOovtd/2vE7aeAdofMnKcukkvdh+xhQxM9Jq4FTR1b9YUFiso8RNFtvnQfSOKUAQlVCsVvoGq2tvSIUzhdVU2JHofUUfkYdxQJYFKiwDh70y36MevyuKZz3glJJBLZrkbG9AdaNzp6MTMUvNLV4SU21AodeVukAS+IJSoAggqypIKnABU1H5PrY84PmLSFLmMHZJBf9LBIDaMwFNqxu0orcjRuKyKXhmHdZlrUFMCq5qANGYF/aCMMEy1lCQWBOXMSXD0NXv8j0gfAzy5WtwpVrFiSXIu1NYln4zx7vp1Ab0I+cY6uVQ5STwixCUhKSkuEkdbvTbTq7awJPkZ2DgEEimqTQEc6f7vKB04hnL0Pn9K6Q1cyr/CkAWsPLzPrGC3XbJsLJyum4clxdjS2lyx/aIRMSsklg4L0p5tV9hzNdCEqds5/m7VHUjk0cmqUoJY1YvzY19nI9NotRJci5kTMpzWNq8xodageXMNDpk1BUpk0B2AZ3c7XcP186WXxAihsVBJFHy0CXq4c8z7RBNxVB6ci5Ol70qIumG4NLhSgpPhdLEbUZVdPaHST4QWYbnQadfE3k0BHHtqKN9ae/8AKBJmLISG+1UF/KKSHuSD+/euY1Lt1+Hn/WHSl+FJ1rSKpWI05Ahr/f0gmXQOTqkeZCVU5sTD2sy3Oy0mzaAkhzdwC99L6e8TGYGADWfpRvnFJi5lq0ysDsaO/Oo9QYKCiVJG3s40HlBmi1ILDUqWDGlteb6+0dYECzhr8wS214FyEGpB0vZ3fWjc7udaCKdNITy+Tb77QUy7LRcyWwZ3zeXnvvHV4oXd6dN/v6xS4kEIoS5rTYF/o3+qGomuNLEcnemmrsep1h7bQtzH8cIUU80qHvzjM4ZICSTfT6+zxbcRWxQ9C5f29YBxKABSxY+wePR0PkRoi74BiWSvYrH829BFrKx4Um5Dn6N9PaM1wuSogu4qliba20h6llObQKs5sfP6bRya8N03RlKTTNYvGZkkXdvPVhzYj7eHYcgOUijMxdyTqSS9SVCsUnD5algbXcltdz5ivWC0laVBBBQdQdaVvzB+xGDhJIFNlyohg4cGlW2f7+sSIfQcrMBfUW+/ICdisuWjuxDs21K1YOXN4Jw00A0+EtQsT1O4rrvCyaKQRNn5gcySaX/UXDFy17iBk8RUrN5GtiDW+4Fai48okkTAR4Q4FtDrYPbaHyWWS4BdwA1aU9KOeQEQn54KBPzQVV/RmfXTeFB+TLRCEZdKeZtzhQbY/f8A0VGcYl2q7AgfC9RSgDExyfMyICjQMSpLWCiBbyZoMmoAFAK0WDQEEMCG6P5PEa5qVA1BuAbglqhuZ+caSpZMGqYJiMBJUcxS6gWCg4LA0Y3LNrtEncuFAUcdQzvbzh+IKS5ILFj08+v3aIpmKyM1Sab7atZ1D1iJScmFEyksUi4Yb9L9frDJpbQvTXW23O0cxOJBIOpNhoNT7xHLxGYDc19oVVkd0SEZ3BFSlTPoRXztDJXwlzUqYddgPX1MNQplFq0BINi4IPQx0KcKTmLpfKRR9Af93tyhxS7gmMQMyXvV25AfMP5NEKCKByGILk9Lci3zix7xKz482ahzp+JtAq3ehxUmtq6EOZwwqKVJWlQ0SDU7eFTE02cVJi6XYKvgYtCSVAF3YuC1iQHI+/SIp8uoqaMa1HxKvXyhcWIlpUVukh/BlrzJqGHR9bPAmPTlAfQVNBYcjXfz2gjFsXuSIlOl/Uu9sm9gz0iHFBSR4h4K12Zw+2bw1oBUUq0RDHlAQSQxeh1AYOfM36wdPQB8J8J7xWlz4SObKS7bERaTXIVYKkDMH/VY87fIAjz8rRS/Cco/U5GtMwp1o3lFTOW5Sa1YOLguXce0ETFkJYmtbODWo00Z4bvkSi/4J+8yLKVjwrLkchRxzqR5QXMNHF8tW3D2D0dhTnFf3wWGW9aAm/ly06A7NByFAhFXqQDoXFjs4UfOJdrgE+w5cwKFBoD5sX8vEAegiJawpmsHB2qAf3pzjuCo4UXoQ+jW+/5QydsLBrcxy6n0eJb7DfA3EIC05SHZiOo15aekCYSQUFb/AAk5nbVyKMLAACCSUkUNAHDMxs1Rf6Vhs5bpcVsPZNb8mjWMmlQXgCxYUut7tWxFR62ECpSFatSoPsRoenWDJamJVYOCdAAHblqRzrHF4AGiFJBB8IWrKTdySrwvtWkdENSlRUZkEiYqSSCEhyKktTkWN+mjUrFlOkIJUpIq5c5gNDcddadYhPD1JSQtBCXdJYNWtCAxN6g1eIJrFXgJJLAgkBnDWaxp6QP4nZLlZd8HnCXLAooDNc5szB6k70Zv4bwUqdnT3jAKBs9WIJP0ilwC0ZwgnwlQSHJs5Aq2o3p0YRcYdYSCSSElNzuaWu+o6xhqt8GkbaokUn4G2ABJZiLC+ju3I+XcPVQSFA7ioDAXzE22p9YmXPZspykCx8QUxLgjQVP84Zh5iCglQCAa+niHIm7mzDS8YtFbKCF2HhfKH9wS3Vra0vDpYDAuQN9yAR5H9oHVNSQQDR76hgpga6WbW4tWZWOQACshkk783p6FuRhclKLLLDzEZaqmAuXZhVzooOI7FSvEKBITMSwJHxKvr+k1d45F+mx7QDGHwp6j5GGoDAtpNW3KohQoifEfvyczOSC5INQxpp+qO4S6f8//ALCFCjMpkc+kuYRomnKmm0TTkAAsAKge8KFGkvlF2If0/wCpX/imJRY+X/tChQly/b/QLkcuiqU8M32SGgRYfL/k/eFCifAkWGHOdOICvEE58oNQlklme1h6CKmakFIcO0xd+aB+59THIUbx7Gj7Fbx+iJgFAlEtuXjAptSD+Hl5E19Mx88pr1hQovU/bXuZdwcpGchqbf8A5IJxYoev1EKFEP8AcXsOPAsekCWWAo4HTMzdGo0MwSfCs65h84UKOiHyy+/Aohyw5JN/7v5iHrSBLFP+or5kfKFCjjNIcsExcsDDpIABaXp/jTAfFVMgt/EPkYUKOmHIIgSKSho0w+fir7D0iw4akZkUuo/t8oUKK1CfBRYHGTAuUBMWApTKAUfEHm0Na+cXISHJYO6PpHIUVqcr2CRLwsPNrV1KfnF1OHh/1K/8VwoUYa3zG8ew1PxH/wC6r3Jf1YekFzPhA0Apy+GFCjGXyIJcBmGQFTVBQBBUxBqNTbrDsVKSSh0gspDOBTxD9z6x2FGkOUadiPIA7ACpNNyXPqS8KFCjR8iP/9k="/>
          <p:cNvSpPr>
            <a:spLocks noChangeAspect="1" noChangeArrowheads="1"/>
          </p:cNvSpPr>
          <p:nvPr/>
        </p:nvSpPr>
        <p:spPr bwMode="auto">
          <a:xfrm>
            <a:off x="155575" y="-2566988"/>
            <a:ext cx="7153275" cy="53625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246" name="Picture 6" descr="https://fotogedachte.files.wordpress.com/2014/04/p1220246-gimp-1024x7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nl-kamperen.nl/uitje/48/groot/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2015" y="0"/>
            <a:ext cx="941601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ooifietsLR 1 2012 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824038"/>
            <a:ext cx="9144000" cy="320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rras wielrenne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23528" y="476672"/>
            <a:ext cx="8568444" cy="5712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Z:\Van 't Laar Hof\Foto's HGW\Foto's Deltaplan\Foto's publieksactie Deltaplan 6-11-2010\Foto's Bureau&amp;zo\_BDF1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2163" y="0"/>
            <a:ext cx="1030793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oepunt.nl/afbeeldingen/advertentie/1069/3/"/>
          <p:cNvPicPr>
            <a:picLocks noChangeAspect="1" noChangeArrowheads="1"/>
          </p:cNvPicPr>
          <p:nvPr/>
        </p:nvPicPr>
        <p:blipFill>
          <a:blip r:embed="rId2" cstate="print"/>
          <a:srcRect b="7675"/>
          <a:stretch>
            <a:fillRect/>
          </a:stretch>
        </p:blipFill>
        <p:spPr bwMode="auto">
          <a:xfrm>
            <a:off x="-468560" y="0"/>
            <a:ext cx="990416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Van 't Laar Hof\PATS\PATS0001_Communicatie Het Groene Woud\Website\Foto's website\Foto's website\Foto pagina - Bezoekerscentra - Cafe zomerlu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00808"/>
            <a:ext cx="6260059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kstvak 3"/>
          <p:cNvSpPr txBox="1"/>
          <p:nvPr/>
        </p:nvSpPr>
        <p:spPr>
          <a:xfrm>
            <a:off x="0" y="76470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The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Great</a:t>
            </a:r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Western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Greenway</a:t>
            </a:r>
            <a:endParaRPr lang="nl-NL" sz="3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579"/>
          <a:stretch>
            <a:fillRect/>
          </a:stretch>
        </p:blipFill>
        <p:spPr bwMode="auto">
          <a:xfrm>
            <a:off x="3563888" y="1196752"/>
            <a:ext cx="4648600" cy="314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447" y="1196500"/>
            <a:ext cx="2563512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4437112"/>
            <a:ext cx="4648599" cy="212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0" y="40466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The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Great</a:t>
            </a:r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Western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Greenway</a:t>
            </a:r>
            <a:endParaRPr lang="nl-NL" sz="3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Greenway lifestyl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576" y="4032498"/>
            <a:ext cx="3786188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vak 6"/>
          <p:cNvSpPr txBox="1"/>
          <p:nvPr/>
        </p:nvSpPr>
        <p:spPr>
          <a:xfrm>
            <a:off x="0" y="404664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The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Great</a:t>
            </a:r>
            <a:r>
              <a:rPr lang="nl-NL" sz="3000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 Western </a:t>
            </a:r>
            <a:r>
              <a:rPr lang="nl-NL" sz="3000" dirty="0" err="1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Greenway</a:t>
            </a:r>
            <a:endParaRPr lang="nl-NL" sz="3000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048" y="1400324"/>
            <a:ext cx="3962400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523" y="1419374"/>
            <a:ext cx="3714750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5" descr="Greenway lifestyle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636" y="4014936"/>
            <a:ext cx="3960812" cy="236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etsknooppunt bordj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612576" y="0"/>
            <a:ext cx="1031385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etsvierdaagse 1986 Schijndel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899592" y="764704"/>
            <a:ext cx="7220857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 pagina - Het Groene Woud - Wat is het Groene Woud (optie 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96552" y="0"/>
            <a:ext cx="103246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 pagina - Natuur en Landschap - Cultuurhistorie - Romeinen - activiteiten (optie 1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03246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pensiondevilla.nl/wp-content/uploads/fietscafe_pensiondevil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813928" cy="5157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oto pagina - Natuur en Landschap - Natuurgebieden - Landgoed Velder (optie 2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756592" y="0"/>
            <a:ext cx="1028432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12</Words>
  <Application>Microsoft Office PowerPoint</Application>
  <PresentationFormat>Diavoorstelling (4:3)</PresentationFormat>
  <Paragraphs>3</Paragraphs>
  <Slides>33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4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User</dc:creator>
  <cp:lastModifiedBy>Windows-gebruiker</cp:lastModifiedBy>
  <cp:revision>14</cp:revision>
  <dcterms:created xsi:type="dcterms:W3CDTF">2014-06-20T13:31:59Z</dcterms:created>
  <dcterms:modified xsi:type="dcterms:W3CDTF">2014-07-08T13:08:07Z</dcterms:modified>
</cp:coreProperties>
</file>