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76" r:id="rId2"/>
    <p:sldId id="383" r:id="rId3"/>
    <p:sldId id="384" r:id="rId4"/>
    <p:sldId id="387" r:id="rId5"/>
    <p:sldId id="386" r:id="rId6"/>
    <p:sldId id="385" r:id="rId7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BCC9"/>
    <a:srgbClr val="4684AC"/>
    <a:srgbClr val="95C11F"/>
    <a:srgbClr val="BE1622"/>
    <a:srgbClr val="D1DB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60"/>
  </p:normalViewPr>
  <p:slideViewPr>
    <p:cSldViewPr>
      <p:cViewPr>
        <p:scale>
          <a:sx n="114" d="100"/>
          <a:sy n="114" d="100"/>
        </p:scale>
        <p:origin x="-48" y="664"/>
      </p:cViewPr>
      <p:guideLst>
        <p:guide orient="horz" pos="2160"/>
        <p:guide pos="32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9A140-9EFF-4B2D-A949-882A57D8EA60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66AC2-F689-4C7E-9258-811A1C4FC0E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02047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51D0B-05DC-4F59-8AB9-2B34DDFAD187}" type="datetimeFigureOut">
              <a:rPr lang="nl-NL" smtClean="0"/>
              <a:pPr/>
              <a:t>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D3F70-9D10-4DAF-A6EE-40EB793B17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1052736"/>
            <a:ext cx="63001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66B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3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WATERMACHINES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157192"/>
            <a:ext cx="1979712" cy="1700808"/>
          </a:xfrm>
          <a:prstGeom prst="rect">
            <a:avLst/>
          </a:prstGeom>
          <a:solidFill>
            <a:srgbClr val="BE162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251520" y="1340768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FFFF"/>
                </a:solidFill>
                <a:latin typeface="TrebuchetMS"/>
              </a:rPr>
              <a:t>BRABANTSTAD 2.103.000 INW </a:t>
            </a:r>
            <a:r>
              <a:rPr lang="nl-NL" sz="1000" dirty="0">
                <a:solidFill>
                  <a:srgbClr val="FFFFFF"/>
                </a:solidFill>
                <a:latin typeface="TrebuchetMS"/>
              </a:rPr>
              <a:t>(JAN 2010)</a:t>
            </a:r>
            <a:endParaRPr lang="nl-NL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987" y="4509120"/>
            <a:ext cx="42497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-6681"/>
            <a:ext cx="2843808" cy="11314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08131"/>
            <a:ext cx="9144000" cy="57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8776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758608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0" y="1052736"/>
            <a:ext cx="63001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-6681"/>
            <a:ext cx="2843808" cy="1131425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66B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Overzicht </a:t>
            </a:r>
            <a:r>
              <a:rPr lang="nl-NL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mozaïekprojecten</a:t>
            </a:r>
            <a:r>
              <a:rPr lang="nl-NL" sz="3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SINT</a:t>
            </a:r>
            <a:r>
              <a:rPr lang="nl-NL" sz="3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-OEDENRODE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55776" y="206084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 smtClean="0"/>
              <a:t>Kienehoef</a:t>
            </a:r>
            <a:r>
              <a:rPr lang="nl-NL" sz="1400" dirty="0" smtClean="0"/>
              <a:t> </a:t>
            </a:r>
            <a:endParaRPr lang="nl-NL" sz="1400" dirty="0"/>
          </a:p>
        </p:txBody>
      </p:sp>
      <p:sp>
        <p:nvSpPr>
          <p:cNvPr id="7" name="Tekstvak 6"/>
          <p:cNvSpPr txBox="1"/>
          <p:nvPr/>
        </p:nvSpPr>
        <p:spPr>
          <a:xfrm>
            <a:off x="3275856" y="364502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De </a:t>
            </a:r>
            <a:r>
              <a:rPr lang="nl-NL" sz="1600" b="1" dirty="0" err="1" smtClean="0"/>
              <a:t>Neul</a:t>
            </a:r>
            <a:r>
              <a:rPr lang="nl-NL" sz="1600" dirty="0" smtClean="0"/>
              <a:t> </a:t>
            </a:r>
            <a:endParaRPr lang="nl-NL" sz="1600" dirty="0"/>
          </a:p>
        </p:txBody>
      </p:sp>
      <p:sp>
        <p:nvSpPr>
          <p:cNvPr id="8" name="Tekstvak 7"/>
          <p:cNvSpPr txBox="1"/>
          <p:nvPr/>
        </p:nvSpPr>
        <p:spPr>
          <a:xfrm>
            <a:off x="5148064" y="4869160"/>
            <a:ext cx="10801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b="1" dirty="0" smtClean="0"/>
              <a:t>‘t Laar</a:t>
            </a:r>
            <a:r>
              <a:rPr lang="nl-NL" sz="1600" dirty="0" smtClean="0"/>
              <a:t> </a:t>
            </a:r>
            <a:endParaRPr lang="nl-NL" sz="1600" dirty="0"/>
          </a:p>
        </p:txBody>
      </p:sp>
      <p:sp>
        <p:nvSpPr>
          <p:cNvPr id="9" name="Tekstvak 8"/>
          <p:cNvSpPr txBox="1"/>
          <p:nvPr/>
        </p:nvSpPr>
        <p:spPr>
          <a:xfrm>
            <a:off x="3530949" y="6093296"/>
            <a:ext cx="1713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Z</a:t>
            </a:r>
            <a:r>
              <a:rPr lang="nl-NL" sz="1600" b="1" dirty="0" smtClean="0"/>
              <a:t>uidelijke Bypass</a:t>
            </a:r>
            <a:r>
              <a:rPr lang="nl-NL" sz="1600" dirty="0" smtClean="0"/>
              <a:t> 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xmlns="" val="14140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1052736"/>
            <a:ext cx="63001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-6681"/>
            <a:ext cx="2843808" cy="11314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09" y="0"/>
            <a:ext cx="8936182" cy="6813376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66B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PROJECT </a:t>
            </a:r>
            <a:r>
              <a:rPr lang="nl-NL" sz="3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KIENEHOEF</a:t>
            </a:r>
          </a:p>
        </p:txBody>
      </p:sp>
    </p:spTree>
    <p:extLst>
      <p:ext uri="{BB962C8B-B14F-4D97-AF65-F5344CB8AC3E}">
        <p14:creationId xmlns:p14="http://schemas.microsoft.com/office/powerpoint/2010/main" xmlns="" val="12348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1052736"/>
            <a:ext cx="63001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-6681"/>
            <a:ext cx="2843808" cy="11314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623"/>
            <a:ext cx="9144000" cy="6808937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66B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PROJECT </a:t>
            </a:r>
            <a:r>
              <a:rPr lang="nl-NL" sz="3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 NEUL</a:t>
            </a:r>
          </a:p>
        </p:txBody>
      </p:sp>
    </p:spTree>
    <p:extLst>
      <p:ext uri="{BB962C8B-B14F-4D97-AF65-F5344CB8AC3E}">
        <p14:creationId xmlns:p14="http://schemas.microsoft.com/office/powerpoint/2010/main" xmlns="" val="186765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1052736"/>
            <a:ext cx="63001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-6681"/>
            <a:ext cx="2843808" cy="11314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0"/>
            <a:ext cx="9055591" cy="666936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66B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PROJECT</a:t>
            </a:r>
            <a:r>
              <a:rPr lang="nl-NL" sz="3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3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‘t LAAR 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5948" y="1772816"/>
            <a:ext cx="3203847" cy="36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0957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1052736"/>
            <a:ext cx="63001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-6681"/>
            <a:ext cx="2843808" cy="11314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1" y="116632"/>
            <a:ext cx="9133358" cy="6741368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66B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PROJECT</a:t>
            </a:r>
            <a:r>
              <a:rPr lang="nl-NL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3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ZUIDELIJKE </a:t>
            </a:r>
            <a:r>
              <a:rPr lang="nl-NL" sz="3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BYPASS</a:t>
            </a:r>
          </a:p>
        </p:txBody>
      </p:sp>
    </p:spTree>
    <p:extLst>
      <p:ext uri="{BB962C8B-B14F-4D97-AF65-F5344CB8AC3E}">
        <p14:creationId xmlns:p14="http://schemas.microsoft.com/office/powerpoint/2010/main" xmlns="" val="624986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</TotalTime>
  <Words>32</Words>
  <Application>Microsoft Office PowerPoint</Application>
  <PresentationFormat>Diavoorstelling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7" baseType="lpstr">
      <vt:lpstr>Office-thema</vt:lpstr>
      <vt:lpstr>Dia 1</vt:lpstr>
      <vt:lpstr>Dia 2</vt:lpstr>
      <vt:lpstr>Dia 3</vt:lpstr>
      <vt:lpstr>Dia 4</vt:lpstr>
      <vt:lpstr>Dia 5</vt:lpstr>
      <vt:lpstr>Dia 6</vt:lpstr>
    </vt:vector>
  </TitlesOfParts>
  <Company>Hewlett-Packard Company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User</dc:creator>
  <cp:lastModifiedBy>Hettie van der Ven</cp:lastModifiedBy>
  <cp:revision>193</cp:revision>
  <dcterms:created xsi:type="dcterms:W3CDTF">2016-03-15T16:04:18Z</dcterms:created>
  <dcterms:modified xsi:type="dcterms:W3CDTF">2017-02-07T13:14:43Z</dcterms:modified>
</cp:coreProperties>
</file>