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Lst>
  <p:notesMasterIdLst>
    <p:notesMasterId r:id="rId19"/>
  </p:notesMasterIdLst>
  <p:handoutMasterIdLst>
    <p:handoutMasterId r:id="rId20"/>
  </p:handoutMasterIdLst>
  <p:sldIdLst>
    <p:sldId id="256" r:id="rId2"/>
    <p:sldId id="265" r:id="rId3"/>
    <p:sldId id="270" r:id="rId4"/>
    <p:sldId id="261" r:id="rId5"/>
    <p:sldId id="259" r:id="rId6"/>
    <p:sldId id="258" r:id="rId7"/>
    <p:sldId id="257" r:id="rId8"/>
    <p:sldId id="263" r:id="rId9"/>
    <p:sldId id="275" r:id="rId10"/>
    <p:sldId id="271" r:id="rId11"/>
    <p:sldId id="272" r:id="rId12"/>
    <p:sldId id="273" r:id="rId13"/>
    <p:sldId id="274" r:id="rId14"/>
    <p:sldId id="276" r:id="rId15"/>
    <p:sldId id="268" r:id="rId16"/>
    <p:sldId id="269" r:id="rId17"/>
    <p:sldId id="266" r:id="rId18"/>
  </p:sldIdLst>
  <p:sldSz cx="9144000" cy="5143500" type="screen16x9"/>
  <p:notesSz cx="6858000" cy="9144000"/>
  <p:custDataLst>
    <p:tags r:id="rId21"/>
  </p:custDataLst>
  <p:defaultTex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002">
          <p15:clr>
            <a:srgbClr val="A4A3A4"/>
          </p15:clr>
        </p15:guide>
        <p15:guide id="2" orient="horz" pos="586">
          <p15:clr>
            <a:srgbClr val="A4A3A4"/>
          </p15:clr>
        </p15:guide>
        <p15:guide id="3" orient="horz" pos="830">
          <p15:clr>
            <a:srgbClr val="A4A3A4"/>
          </p15:clr>
        </p15:guide>
        <p15:guide id="4" pos="2885">
          <p15:clr>
            <a:srgbClr val="A4A3A4"/>
          </p15:clr>
        </p15:guide>
        <p15:guide id="5" pos="294">
          <p15:clr>
            <a:srgbClr val="A4A3A4"/>
          </p15:clr>
        </p15:guide>
        <p15:guide id="6" pos="5387">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6083B"/>
    <a:srgbClr val="EAEAEA"/>
    <a:srgbClr val="DCDDDE"/>
    <a:srgbClr val="5E6A71"/>
    <a:srgbClr val="C8009C"/>
    <a:srgbClr val="4B92DB"/>
    <a:srgbClr val="5E2D61"/>
    <a:srgbClr val="949D9E"/>
    <a:srgbClr val="FF4D00"/>
    <a:srgbClr val="FF4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Stijl, donker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8B1032C-EA38-4F05-BA0D-38AFFFC7BED3}" styleName="Stijl, licht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Stijl, thema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DA37D80-6434-44D0-A028-1B22A696006F}" styleName="Stijl, licht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FECB4D8-DB02-4DC6-A0A2-4F2EBAE1DC90}" styleName="Stijl, gemiddeld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DBED569-4797-4DF1-A0F4-6AAB3CD982D8}" styleName="Stijl, licht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3" autoAdjust="0"/>
    <p:restoredTop sz="85053" autoAdjust="0"/>
  </p:normalViewPr>
  <p:slideViewPr>
    <p:cSldViewPr snapToGrid="0" snapToObjects="1">
      <p:cViewPr varScale="1">
        <p:scale>
          <a:sx n="78" d="100"/>
          <a:sy n="78" d="100"/>
        </p:scale>
        <p:origin x="-756" y="-60"/>
      </p:cViewPr>
      <p:guideLst>
        <p:guide orient="horz" pos="3002"/>
        <p:guide orient="horz" pos="586"/>
        <p:guide orient="horz" pos="830"/>
        <p:guide pos="2885"/>
        <p:guide pos="294"/>
        <p:guide pos="5387"/>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123" d="100"/>
          <a:sy n="123" d="100"/>
        </p:scale>
        <p:origin x="-4344" y="-12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2EE494-348F-4562-A6D3-A07251E92468}"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nl-NL"/>
        </a:p>
      </dgm:t>
    </dgm:pt>
    <dgm:pt modelId="{ACE89AC4-C968-4F60-9758-01D4BA63A326}">
      <dgm:prSet/>
      <dgm:spPr/>
      <dgm:t>
        <a:bodyPr/>
        <a:lstStyle/>
        <a:p>
          <a:endParaRPr lang="nl-NL" dirty="0"/>
        </a:p>
      </dgm:t>
    </dgm:pt>
    <dgm:pt modelId="{B5198195-C604-444F-A811-FE1C347DDDA2}" type="parTrans" cxnId="{5C00C7FE-DF9A-4E23-A4CE-D2DB2F5737C2}">
      <dgm:prSet/>
      <dgm:spPr/>
      <dgm:t>
        <a:bodyPr/>
        <a:lstStyle/>
        <a:p>
          <a:endParaRPr lang="nl-NL"/>
        </a:p>
      </dgm:t>
    </dgm:pt>
    <dgm:pt modelId="{9024FD7D-FE64-4207-BC66-D515B10882F9}" type="sibTrans" cxnId="{5C00C7FE-DF9A-4E23-A4CE-D2DB2F5737C2}">
      <dgm:prSet/>
      <dgm:spPr/>
      <dgm:t>
        <a:bodyPr/>
        <a:lstStyle/>
        <a:p>
          <a:endParaRPr lang="nl-NL"/>
        </a:p>
      </dgm:t>
    </dgm:pt>
    <dgm:pt modelId="{79289674-4D27-4596-9D90-D1F1AD45B277}">
      <dgm:prSet/>
      <dgm:spPr/>
      <dgm:t>
        <a:bodyPr/>
        <a:lstStyle/>
        <a:p>
          <a:endParaRPr lang="nl-NL" dirty="0"/>
        </a:p>
      </dgm:t>
    </dgm:pt>
    <dgm:pt modelId="{D2B50231-CDCE-4AD2-BFA1-4389CA5E6A8A}" type="parTrans" cxnId="{09733841-D612-46D8-9B78-AC918CEFE94B}">
      <dgm:prSet/>
      <dgm:spPr/>
      <dgm:t>
        <a:bodyPr/>
        <a:lstStyle/>
        <a:p>
          <a:endParaRPr lang="nl-NL"/>
        </a:p>
      </dgm:t>
    </dgm:pt>
    <dgm:pt modelId="{2264E563-3289-454D-A2C8-19F414DBA6BE}" type="sibTrans" cxnId="{09733841-D612-46D8-9B78-AC918CEFE94B}">
      <dgm:prSet/>
      <dgm:spPr/>
      <dgm:t>
        <a:bodyPr/>
        <a:lstStyle/>
        <a:p>
          <a:endParaRPr lang="nl-NL"/>
        </a:p>
      </dgm:t>
    </dgm:pt>
    <dgm:pt modelId="{B43814CA-C0DB-4F6C-BC12-9EFC43AEDD8A}">
      <dgm:prSet/>
      <dgm:spPr/>
      <dgm:t>
        <a:bodyPr/>
        <a:lstStyle/>
        <a:p>
          <a:endParaRPr lang="nl-NL" dirty="0"/>
        </a:p>
      </dgm:t>
    </dgm:pt>
    <dgm:pt modelId="{6076AF5A-BC4A-47C7-BDAC-45C5B1AA02FC}" type="parTrans" cxnId="{1BE3E803-F69B-4B62-A533-F33B520FEED3}">
      <dgm:prSet/>
      <dgm:spPr/>
      <dgm:t>
        <a:bodyPr/>
        <a:lstStyle/>
        <a:p>
          <a:endParaRPr lang="nl-NL"/>
        </a:p>
      </dgm:t>
    </dgm:pt>
    <dgm:pt modelId="{45421B48-58D8-4284-AFD2-E04B45867157}" type="sibTrans" cxnId="{1BE3E803-F69B-4B62-A533-F33B520FEED3}">
      <dgm:prSet/>
      <dgm:spPr/>
      <dgm:t>
        <a:bodyPr/>
        <a:lstStyle/>
        <a:p>
          <a:endParaRPr lang="nl-NL"/>
        </a:p>
      </dgm:t>
    </dgm:pt>
    <dgm:pt modelId="{104EA591-45DA-4F37-B953-78BA3E0AF644}">
      <dgm:prSet/>
      <dgm:spPr/>
      <dgm:t>
        <a:bodyPr/>
        <a:lstStyle/>
        <a:p>
          <a:endParaRPr lang="nl-NL" dirty="0"/>
        </a:p>
      </dgm:t>
    </dgm:pt>
    <dgm:pt modelId="{2F1340BA-BBEE-4E18-A2E2-B47792FC80BD}" type="parTrans" cxnId="{7BE68277-A93E-42D3-96F8-6096DF048ABA}">
      <dgm:prSet/>
      <dgm:spPr/>
      <dgm:t>
        <a:bodyPr/>
        <a:lstStyle/>
        <a:p>
          <a:endParaRPr lang="nl-NL"/>
        </a:p>
      </dgm:t>
    </dgm:pt>
    <dgm:pt modelId="{BBA9167F-D740-42C2-BBBF-847B399A7C9C}" type="sibTrans" cxnId="{7BE68277-A93E-42D3-96F8-6096DF048ABA}">
      <dgm:prSet/>
      <dgm:spPr/>
      <dgm:t>
        <a:bodyPr/>
        <a:lstStyle/>
        <a:p>
          <a:endParaRPr lang="nl-NL"/>
        </a:p>
      </dgm:t>
    </dgm:pt>
    <dgm:pt modelId="{66CAB36A-3D73-469E-AFD3-062492242B03}">
      <dgm:prSet phldrT="[Tekst]" custT="1"/>
      <dgm:spPr/>
      <dgm:t>
        <a:bodyPr/>
        <a:lstStyle/>
        <a:p>
          <a:r>
            <a:rPr lang="nl-NL" sz="2400" dirty="0" smtClean="0"/>
            <a:t>Uit welke onderdelen bestaat het WUF?</a:t>
          </a:r>
          <a:endParaRPr lang="nl-NL" sz="2400" dirty="0"/>
        </a:p>
      </dgm:t>
    </dgm:pt>
    <dgm:pt modelId="{F4B4AC5F-2FF2-404F-AD52-B1C13F2A62EC}" type="sibTrans" cxnId="{A07A3EB0-E4ED-4607-B1A6-880EB253A153}">
      <dgm:prSet/>
      <dgm:spPr/>
      <dgm:t>
        <a:bodyPr/>
        <a:lstStyle/>
        <a:p>
          <a:endParaRPr lang="nl-NL"/>
        </a:p>
      </dgm:t>
    </dgm:pt>
    <dgm:pt modelId="{2E4E66A3-04AD-4DFB-924F-7F173BEE4601}" type="parTrans" cxnId="{A07A3EB0-E4ED-4607-B1A6-880EB253A153}">
      <dgm:prSet/>
      <dgm:spPr/>
      <dgm:t>
        <a:bodyPr/>
        <a:lstStyle/>
        <a:p>
          <a:endParaRPr lang="nl-NL"/>
        </a:p>
      </dgm:t>
    </dgm:pt>
    <dgm:pt modelId="{6C960C36-DCAF-4604-9B13-6E554E8C9147}" type="pres">
      <dgm:prSet presAssocID="{E22EE494-348F-4562-A6D3-A07251E92468}" presName="Name0" presStyleCnt="0">
        <dgm:presLayoutVars>
          <dgm:orgChart val="1"/>
          <dgm:chPref val="1"/>
          <dgm:dir/>
          <dgm:animOne val="branch"/>
          <dgm:animLvl val="lvl"/>
          <dgm:resizeHandles/>
        </dgm:presLayoutVars>
      </dgm:prSet>
      <dgm:spPr/>
      <dgm:t>
        <a:bodyPr/>
        <a:lstStyle/>
        <a:p>
          <a:endParaRPr lang="nl-NL"/>
        </a:p>
      </dgm:t>
    </dgm:pt>
    <dgm:pt modelId="{D1066F64-5F5F-4970-BF39-70146CEA4A2E}" type="pres">
      <dgm:prSet presAssocID="{66CAB36A-3D73-469E-AFD3-062492242B03}" presName="hierRoot1" presStyleCnt="0">
        <dgm:presLayoutVars>
          <dgm:hierBranch val="init"/>
        </dgm:presLayoutVars>
      </dgm:prSet>
      <dgm:spPr/>
    </dgm:pt>
    <dgm:pt modelId="{E802EC59-5FA6-41B6-AB5E-BEB15AA94061}" type="pres">
      <dgm:prSet presAssocID="{66CAB36A-3D73-469E-AFD3-062492242B03}" presName="rootComposite1" presStyleCnt="0"/>
      <dgm:spPr/>
    </dgm:pt>
    <dgm:pt modelId="{66227993-4F3B-45D6-B745-FF7C3DA2270E}" type="pres">
      <dgm:prSet presAssocID="{66CAB36A-3D73-469E-AFD3-062492242B03}" presName="rootText1" presStyleLbl="alignAcc1" presStyleIdx="0" presStyleCnt="0" custScaleX="219387">
        <dgm:presLayoutVars>
          <dgm:chPref val="3"/>
        </dgm:presLayoutVars>
      </dgm:prSet>
      <dgm:spPr/>
      <dgm:t>
        <a:bodyPr/>
        <a:lstStyle/>
        <a:p>
          <a:endParaRPr lang="nl-NL"/>
        </a:p>
      </dgm:t>
    </dgm:pt>
    <dgm:pt modelId="{86106228-2BF0-45D3-A39A-0E8403A979BD}" type="pres">
      <dgm:prSet presAssocID="{66CAB36A-3D73-469E-AFD3-062492242B03}" presName="topArc1" presStyleLbl="parChTrans1D1" presStyleIdx="0" presStyleCnt="10"/>
      <dgm:spPr/>
    </dgm:pt>
    <dgm:pt modelId="{E326651F-56D4-4EC4-A888-14B18D9F4E32}" type="pres">
      <dgm:prSet presAssocID="{66CAB36A-3D73-469E-AFD3-062492242B03}" presName="bottomArc1" presStyleLbl="parChTrans1D1" presStyleIdx="1" presStyleCnt="10"/>
      <dgm:spPr/>
    </dgm:pt>
    <dgm:pt modelId="{49282AF9-F046-4FBC-AFE7-9C2B2E8623C2}" type="pres">
      <dgm:prSet presAssocID="{66CAB36A-3D73-469E-AFD3-062492242B03}" presName="topConnNode1" presStyleLbl="node1" presStyleIdx="0" presStyleCnt="0"/>
      <dgm:spPr/>
      <dgm:t>
        <a:bodyPr/>
        <a:lstStyle/>
        <a:p>
          <a:endParaRPr lang="nl-NL"/>
        </a:p>
      </dgm:t>
    </dgm:pt>
    <dgm:pt modelId="{B845BCEE-85DC-4CC2-929F-A7DA58AEC771}" type="pres">
      <dgm:prSet presAssocID="{66CAB36A-3D73-469E-AFD3-062492242B03}" presName="hierChild2" presStyleCnt="0"/>
      <dgm:spPr/>
    </dgm:pt>
    <dgm:pt modelId="{E192E24D-F59F-464A-853C-580D2D58A3CF}" type="pres">
      <dgm:prSet presAssocID="{B5198195-C604-444F-A811-FE1C347DDDA2}" presName="Name28" presStyleLbl="parChTrans1D2" presStyleIdx="0" presStyleCnt="4"/>
      <dgm:spPr/>
      <dgm:t>
        <a:bodyPr/>
        <a:lstStyle/>
        <a:p>
          <a:endParaRPr lang="nl-NL"/>
        </a:p>
      </dgm:t>
    </dgm:pt>
    <dgm:pt modelId="{900EC9CD-9C4F-4F02-9ADF-3A6D99E3FFEF}" type="pres">
      <dgm:prSet presAssocID="{ACE89AC4-C968-4F60-9758-01D4BA63A326}" presName="hierRoot2" presStyleCnt="0">
        <dgm:presLayoutVars>
          <dgm:hierBranch val="init"/>
        </dgm:presLayoutVars>
      </dgm:prSet>
      <dgm:spPr/>
    </dgm:pt>
    <dgm:pt modelId="{497A32A2-5BCD-483F-886E-E50204903406}" type="pres">
      <dgm:prSet presAssocID="{ACE89AC4-C968-4F60-9758-01D4BA63A326}" presName="rootComposite2" presStyleCnt="0"/>
      <dgm:spPr/>
    </dgm:pt>
    <dgm:pt modelId="{2129FA49-DB58-4961-8104-A919D3498F91}" type="pres">
      <dgm:prSet presAssocID="{ACE89AC4-C968-4F60-9758-01D4BA63A326}" presName="rootText2" presStyleLbl="alignAcc1" presStyleIdx="0" presStyleCnt="0">
        <dgm:presLayoutVars>
          <dgm:chPref val="3"/>
        </dgm:presLayoutVars>
      </dgm:prSet>
      <dgm:spPr/>
      <dgm:t>
        <a:bodyPr/>
        <a:lstStyle/>
        <a:p>
          <a:endParaRPr lang="nl-NL"/>
        </a:p>
      </dgm:t>
    </dgm:pt>
    <dgm:pt modelId="{371BAF1E-ECF1-48EB-8CF3-F251D36EBA64}" type="pres">
      <dgm:prSet presAssocID="{ACE89AC4-C968-4F60-9758-01D4BA63A326}" presName="topArc2" presStyleLbl="parChTrans1D1" presStyleIdx="2" presStyleCnt="10"/>
      <dgm:spPr/>
    </dgm:pt>
    <dgm:pt modelId="{1DF65BB2-54F9-4BF9-8072-682CD67A2D67}" type="pres">
      <dgm:prSet presAssocID="{ACE89AC4-C968-4F60-9758-01D4BA63A326}" presName="bottomArc2" presStyleLbl="parChTrans1D1" presStyleIdx="3" presStyleCnt="10"/>
      <dgm:spPr/>
    </dgm:pt>
    <dgm:pt modelId="{9F0E447C-FD8E-4E23-BE70-13A68FA99715}" type="pres">
      <dgm:prSet presAssocID="{ACE89AC4-C968-4F60-9758-01D4BA63A326}" presName="topConnNode2" presStyleLbl="node2" presStyleIdx="0" presStyleCnt="0"/>
      <dgm:spPr/>
      <dgm:t>
        <a:bodyPr/>
        <a:lstStyle/>
        <a:p>
          <a:endParaRPr lang="nl-NL"/>
        </a:p>
      </dgm:t>
    </dgm:pt>
    <dgm:pt modelId="{65380A54-4375-44F4-A7CA-6C87F0D85432}" type="pres">
      <dgm:prSet presAssocID="{ACE89AC4-C968-4F60-9758-01D4BA63A326}" presName="hierChild4" presStyleCnt="0"/>
      <dgm:spPr/>
    </dgm:pt>
    <dgm:pt modelId="{7ABE9140-6E07-4C79-946A-D24F5EA311D9}" type="pres">
      <dgm:prSet presAssocID="{ACE89AC4-C968-4F60-9758-01D4BA63A326}" presName="hierChild5" presStyleCnt="0"/>
      <dgm:spPr/>
    </dgm:pt>
    <dgm:pt modelId="{3392662E-2354-45A3-ABD2-56996087E6FE}" type="pres">
      <dgm:prSet presAssocID="{D2B50231-CDCE-4AD2-BFA1-4389CA5E6A8A}" presName="Name28" presStyleLbl="parChTrans1D2" presStyleIdx="1" presStyleCnt="4"/>
      <dgm:spPr/>
      <dgm:t>
        <a:bodyPr/>
        <a:lstStyle/>
        <a:p>
          <a:endParaRPr lang="nl-NL"/>
        </a:p>
      </dgm:t>
    </dgm:pt>
    <dgm:pt modelId="{AF0551BC-19C0-408B-8C25-5565B82EA2F4}" type="pres">
      <dgm:prSet presAssocID="{79289674-4D27-4596-9D90-D1F1AD45B277}" presName="hierRoot2" presStyleCnt="0">
        <dgm:presLayoutVars>
          <dgm:hierBranch val="init"/>
        </dgm:presLayoutVars>
      </dgm:prSet>
      <dgm:spPr/>
    </dgm:pt>
    <dgm:pt modelId="{D416EA23-34B6-4F09-858A-F09E9939E09E}" type="pres">
      <dgm:prSet presAssocID="{79289674-4D27-4596-9D90-D1F1AD45B277}" presName="rootComposite2" presStyleCnt="0"/>
      <dgm:spPr/>
    </dgm:pt>
    <dgm:pt modelId="{F59FB196-C5D4-46F2-9B6B-43304C9FB599}" type="pres">
      <dgm:prSet presAssocID="{79289674-4D27-4596-9D90-D1F1AD45B277}" presName="rootText2" presStyleLbl="alignAcc1" presStyleIdx="0" presStyleCnt="0">
        <dgm:presLayoutVars>
          <dgm:chPref val="3"/>
        </dgm:presLayoutVars>
      </dgm:prSet>
      <dgm:spPr/>
      <dgm:t>
        <a:bodyPr/>
        <a:lstStyle/>
        <a:p>
          <a:endParaRPr lang="nl-NL"/>
        </a:p>
      </dgm:t>
    </dgm:pt>
    <dgm:pt modelId="{DA30FEED-FBE4-4666-B179-47AE886F23B2}" type="pres">
      <dgm:prSet presAssocID="{79289674-4D27-4596-9D90-D1F1AD45B277}" presName="topArc2" presStyleLbl="parChTrans1D1" presStyleIdx="4" presStyleCnt="10"/>
      <dgm:spPr/>
    </dgm:pt>
    <dgm:pt modelId="{663D3E87-381F-4FAF-8DFA-F6AFA093CA4A}" type="pres">
      <dgm:prSet presAssocID="{79289674-4D27-4596-9D90-D1F1AD45B277}" presName="bottomArc2" presStyleLbl="parChTrans1D1" presStyleIdx="5" presStyleCnt="10"/>
      <dgm:spPr/>
    </dgm:pt>
    <dgm:pt modelId="{A686FAC2-1A4B-41CB-BFA5-A2CAA2F633F1}" type="pres">
      <dgm:prSet presAssocID="{79289674-4D27-4596-9D90-D1F1AD45B277}" presName="topConnNode2" presStyleLbl="node2" presStyleIdx="0" presStyleCnt="0"/>
      <dgm:spPr/>
      <dgm:t>
        <a:bodyPr/>
        <a:lstStyle/>
        <a:p>
          <a:endParaRPr lang="nl-NL"/>
        </a:p>
      </dgm:t>
    </dgm:pt>
    <dgm:pt modelId="{412EBB07-E581-4988-9B39-914E78B6E2E7}" type="pres">
      <dgm:prSet presAssocID="{79289674-4D27-4596-9D90-D1F1AD45B277}" presName="hierChild4" presStyleCnt="0"/>
      <dgm:spPr/>
    </dgm:pt>
    <dgm:pt modelId="{2F62749D-B512-415B-90D5-62F0B34FF473}" type="pres">
      <dgm:prSet presAssocID="{79289674-4D27-4596-9D90-D1F1AD45B277}" presName="hierChild5" presStyleCnt="0"/>
      <dgm:spPr/>
    </dgm:pt>
    <dgm:pt modelId="{B676F98E-456A-4C03-883A-3168A6BE8F5C}" type="pres">
      <dgm:prSet presAssocID="{6076AF5A-BC4A-47C7-BDAC-45C5B1AA02FC}" presName="Name28" presStyleLbl="parChTrans1D2" presStyleIdx="2" presStyleCnt="4"/>
      <dgm:spPr/>
      <dgm:t>
        <a:bodyPr/>
        <a:lstStyle/>
        <a:p>
          <a:endParaRPr lang="nl-NL"/>
        </a:p>
      </dgm:t>
    </dgm:pt>
    <dgm:pt modelId="{2ACCC889-EE3D-4D8C-A81B-6EADD0870E46}" type="pres">
      <dgm:prSet presAssocID="{B43814CA-C0DB-4F6C-BC12-9EFC43AEDD8A}" presName="hierRoot2" presStyleCnt="0">
        <dgm:presLayoutVars>
          <dgm:hierBranch val="init"/>
        </dgm:presLayoutVars>
      </dgm:prSet>
      <dgm:spPr/>
    </dgm:pt>
    <dgm:pt modelId="{EF9DF09D-61C8-4ADC-AA9C-030CE73D5C9E}" type="pres">
      <dgm:prSet presAssocID="{B43814CA-C0DB-4F6C-BC12-9EFC43AEDD8A}" presName="rootComposite2" presStyleCnt="0"/>
      <dgm:spPr/>
    </dgm:pt>
    <dgm:pt modelId="{26E501C0-607C-4624-9213-3C7B3A2E8710}" type="pres">
      <dgm:prSet presAssocID="{B43814CA-C0DB-4F6C-BC12-9EFC43AEDD8A}" presName="rootText2" presStyleLbl="alignAcc1" presStyleIdx="0" presStyleCnt="0">
        <dgm:presLayoutVars>
          <dgm:chPref val="3"/>
        </dgm:presLayoutVars>
      </dgm:prSet>
      <dgm:spPr/>
      <dgm:t>
        <a:bodyPr/>
        <a:lstStyle/>
        <a:p>
          <a:endParaRPr lang="nl-NL"/>
        </a:p>
      </dgm:t>
    </dgm:pt>
    <dgm:pt modelId="{52F77AC5-3155-436C-AB32-AD09CDAA7B67}" type="pres">
      <dgm:prSet presAssocID="{B43814CA-C0DB-4F6C-BC12-9EFC43AEDD8A}" presName="topArc2" presStyleLbl="parChTrans1D1" presStyleIdx="6" presStyleCnt="10"/>
      <dgm:spPr/>
    </dgm:pt>
    <dgm:pt modelId="{7C163F81-8CD8-4065-8830-B3206931B657}" type="pres">
      <dgm:prSet presAssocID="{B43814CA-C0DB-4F6C-BC12-9EFC43AEDD8A}" presName="bottomArc2" presStyleLbl="parChTrans1D1" presStyleIdx="7" presStyleCnt="10"/>
      <dgm:spPr/>
    </dgm:pt>
    <dgm:pt modelId="{A25889EF-36B6-4246-AC17-A0A7F5AF3519}" type="pres">
      <dgm:prSet presAssocID="{B43814CA-C0DB-4F6C-BC12-9EFC43AEDD8A}" presName="topConnNode2" presStyleLbl="node2" presStyleIdx="0" presStyleCnt="0"/>
      <dgm:spPr/>
      <dgm:t>
        <a:bodyPr/>
        <a:lstStyle/>
        <a:p>
          <a:endParaRPr lang="nl-NL"/>
        </a:p>
      </dgm:t>
    </dgm:pt>
    <dgm:pt modelId="{5A03B89A-9E0D-4D3F-A089-946DCB2739C8}" type="pres">
      <dgm:prSet presAssocID="{B43814CA-C0DB-4F6C-BC12-9EFC43AEDD8A}" presName="hierChild4" presStyleCnt="0"/>
      <dgm:spPr/>
    </dgm:pt>
    <dgm:pt modelId="{519883B0-EA87-44FC-90DE-26B6B2A6AEEE}" type="pres">
      <dgm:prSet presAssocID="{B43814CA-C0DB-4F6C-BC12-9EFC43AEDD8A}" presName="hierChild5" presStyleCnt="0"/>
      <dgm:spPr/>
    </dgm:pt>
    <dgm:pt modelId="{33E9BA96-50EF-42E5-AD30-96457CE81DAE}" type="pres">
      <dgm:prSet presAssocID="{2F1340BA-BBEE-4E18-A2E2-B47792FC80BD}" presName="Name28" presStyleLbl="parChTrans1D2" presStyleIdx="3" presStyleCnt="4"/>
      <dgm:spPr/>
      <dgm:t>
        <a:bodyPr/>
        <a:lstStyle/>
        <a:p>
          <a:endParaRPr lang="nl-NL"/>
        </a:p>
      </dgm:t>
    </dgm:pt>
    <dgm:pt modelId="{231F7F4F-9C2D-465F-B640-F7A784026C05}" type="pres">
      <dgm:prSet presAssocID="{104EA591-45DA-4F37-B953-78BA3E0AF644}" presName="hierRoot2" presStyleCnt="0">
        <dgm:presLayoutVars>
          <dgm:hierBranch val="init"/>
        </dgm:presLayoutVars>
      </dgm:prSet>
      <dgm:spPr/>
    </dgm:pt>
    <dgm:pt modelId="{618ED862-ED20-412B-ADB7-5B5F743304FD}" type="pres">
      <dgm:prSet presAssocID="{104EA591-45DA-4F37-B953-78BA3E0AF644}" presName="rootComposite2" presStyleCnt="0"/>
      <dgm:spPr/>
    </dgm:pt>
    <dgm:pt modelId="{CB94D5ED-D0CE-46CD-8078-5CC06E551A6C}" type="pres">
      <dgm:prSet presAssocID="{104EA591-45DA-4F37-B953-78BA3E0AF644}" presName="rootText2" presStyleLbl="alignAcc1" presStyleIdx="0" presStyleCnt="0">
        <dgm:presLayoutVars>
          <dgm:chPref val="3"/>
        </dgm:presLayoutVars>
      </dgm:prSet>
      <dgm:spPr/>
      <dgm:t>
        <a:bodyPr/>
        <a:lstStyle/>
        <a:p>
          <a:endParaRPr lang="nl-NL"/>
        </a:p>
      </dgm:t>
    </dgm:pt>
    <dgm:pt modelId="{46C5DAE6-ECE9-4AE4-9DB9-38EAE87BB695}" type="pres">
      <dgm:prSet presAssocID="{104EA591-45DA-4F37-B953-78BA3E0AF644}" presName="topArc2" presStyleLbl="parChTrans1D1" presStyleIdx="8" presStyleCnt="10"/>
      <dgm:spPr/>
    </dgm:pt>
    <dgm:pt modelId="{5AE70205-CEB0-409D-9A26-F58D282AF29A}" type="pres">
      <dgm:prSet presAssocID="{104EA591-45DA-4F37-B953-78BA3E0AF644}" presName="bottomArc2" presStyleLbl="parChTrans1D1" presStyleIdx="9" presStyleCnt="10"/>
      <dgm:spPr/>
    </dgm:pt>
    <dgm:pt modelId="{BBFD8AAD-D508-4A92-9001-AD6C6FE08A35}" type="pres">
      <dgm:prSet presAssocID="{104EA591-45DA-4F37-B953-78BA3E0AF644}" presName="topConnNode2" presStyleLbl="node2" presStyleIdx="0" presStyleCnt="0"/>
      <dgm:spPr/>
      <dgm:t>
        <a:bodyPr/>
        <a:lstStyle/>
        <a:p>
          <a:endParaRPr lang="nl-NL"/>
        </a:p>
      </dgm:t>
    </dgm:pt>
    <dgm:pt modelId="{6FED67A7-F47D-4D5C-BDA6-D5287CB682AC}" type="pres">
      <dgm:prSet presAssocID="{104EA591-45DA-4F37-B953-78BA3E0AF644}" presName="hierChild4" presStyleCnt="0"/>
      <dgm:spPr/>
    </dgm:pt>
    <dgm:pt modelId="{68A8DEA8-BBB9-4065-9D89-4ADB9FBD9E48}" type="pres">
      <dgm:prSet presAssocID="{104EA591-45DA-4F37-B953-78BA3E0AF644}" presName="hierChild5" presStyleCnt="0"/>
      <dgm:spPr/>
    </dgm:pt>
    <dgm:pt modelId="{51C558C2-616F-47EA-B87B-30132B3FCFCC}" type="pres">
      <dgm:prSet presAssocID="{66CAB36A-3D73-469E-AFD3-062492242B03}" presName="hierChild3" presStyleCnt="0"/>
      <dgm:spPr/>
    </dgm:pt>
  </dgm:ptLst>
  <dgm:cxnLst>
    <dgm:cxn modelId="{A34A92D0-BD73-4F25-AFBB-6571DF00BAE1}" type="presOf" srcId="{79289674-4D27-4596-9D90-D1F1AD45B277}" destId="{A686FAC2-1A4B-41CB-BFA5-A2CAA2F633F1}" srcOrd="1" destOrd="0" presId="urn:microsoft.com/office/officeart/2008/layout/HalfCircleOrganizationChart"/>
    <dgm:cxn modelId="{405EC48D-6156-43D1-B284-148E5591EF2F}" type="presOf" srcId="{2F1340BA-BBEE-4E18-A2E2-B47792FC80BD}" destId="{33E9BA96-50EF-42E5-AD30-96457CE81DAE}" srcOrd="0" destOrd="0" presId="urn:microsoft.com/office/officeart/2008/layout/HalfCircleOrganizationChart"/>
    <dgm:cxn modelId="{BD1163FB-0ADA-495A-9A2B-2895B9C8533B}" type="presOf" srcId="{B43814CA-C0DB-4F6C-BC12-9EFC43AEDD8A}" destId="{26E501C0-607C-4624-9213-3C7B3A2E8710}" srcOrd="0" destOrd="0" presId="urn:microsoft.com/office/officeart/2008/layout/HalfCircleOrganizationChart"/>
    <dgm:cxn modelId="{09733841-D612-46D8-9B78-AC918CEFE94B}" srcId="{66CAB36A-3D73-469E-AFD3-062492242B03}" destId="{79289674-4D27-4596-9D90-D1F1AD45B277}" srcOrd="1" destOrd="0" parTransId="{D2B50231-CDCE-4AD2-BFA1-4389CA5E6A8A}" sibTransId="{2264E563-3289-454D-A2C8-19F414DBA6BE}"/>
    <dgm:cxn modelId="{A07A3EB0-E4ED-4607-B1A6-880EB253A153}" srcId="{E22EE494-348F-4562-A6D3-A07251E92468}" destId="{66CAB36A-3D73-469E-AFD3-062492242B03}" srcOrd="0" destOrd="0" parTransId="{2E4E66A3-04AD-4DFB-924F-7F173BEE4601}" sibTransId="{F4B4AC5F-2FF2-404F-AD52-B1C13F2A62EC}"/>
    <dgm:cxn modelId="{1BE3E803-F69B-4B62-A533-F33B520FEED3}" srcId="{66CAB36A-3D73-469E-AFD3-062492242B03}" destId="{B43814CA-C0DB-4F6C-BC12-9EFC43AEDD8A}" srcOrd="2" destOrd="0" parTransId="{6076AF5A-BC4A-47C7-BDAC-45C5B1AA02FC}" sibTransId="{45421B48-58D8-4284-AFD2-E04B45867157}"/>
    <dgm:cxn modelId="{4139F8DA-94AF-4E11-AE17-52D7FCAA5450}" type="presOf" srcId="{66CAB36A-3D73-469E-AFD3-062492242B03}" destId="{49282AF9-F046-4FBC-AFE7-9C2B2E8623C2}" srcOrd="1" destOrd="0" presId="urn:microsoft.com/office/officeart/2008/layout/HalfCircleOrganizationChart"/>
    <dgm:cxn modelId="{2965E7CC-1257-4114-A2E7-4619E831EAA2}" type="presOf" srcId="{B5198195-C604-444F-A811-FE1C347DDDA2}" destId="{E192E24D-F59F-464A-853C-580D2D58A3CF}" srcOrd="0" destOrd="0" presId="urn:microsoft.com/office/officeart/2008/layout/HalfCircleOrganizationChart"/>
    <dgm:cxn modelId="{134A6745-7B32-494E-BC3A-93AAB1873DE6}" type="presOf" srcId="{104EA591-45DA-4F37-B953-78BA3E0AF644}" destId="{BBFD8AAD-D508-4A92-9001-AD6C6FE08A35}" srcOrd="1" destOrd="0" presId="urn:microsoft.com/office/officeart/2008/layout/HalfCircleOrganizationChart"/>
    <dgm:cxn modelId="{634F635E-771D-41A7-B504-5AA93D2A8B93}" type="presOf" srcId="{E22EE494-348F-4562-A6D3-A07251E92468}" destId="{6C960C36-DCAF-4604-9B13-6E554E8C9147}" srcOrd="0" destOrd="0" presId="urn:microsoft.com/office/officeart/2008/layout/HalfCircleOrganizationChart"/>
    <dgm:cxn modelId="{D6D39AB0-2C02-403F-9F9B-0CAF44A4A640}" type="presOf" srcId="{6076AF5A-BC4A-47C7-BDAC-45C5B1AA02FC}" destId="{B676F98E-456A-4C03-883A-3168A6BE8F5C}" srcOrd="0" destOrd="0" presId="urn:microsoft.com/office/officeart/2008/layout/HalfCircleOrganizationChart"/>
    <dgm:cxn modelId="{6AB7F1F9-F562-4451-9A05-BB388A219863}" type="presOf" srcId="{ACE89AC4-C968-4F60-9758-01D4BA63A326}" destId="{9F0E447C-FD8E-4E23-BE70-13A68FA99715}" srcOrd="1" destOrd="0" presId="urn:microsoft.com/office/officeart/2008/layout/HalfCircleOrganizationChart"/>
    <dgm:cxn modelId="{E864936F-1FC7-47B2-93E6-92858163E115}" type="presOf" srcId="{B43814CA-C0DB-4F6C-BC12-9EFC43AEDD8A}" destId="{A25889EF-36B6-4246-AC17-A0A7F5AF3519}" srcOrd="1" destOrd="0" presId="urn:microsoft.com/office/officeart/2008/layout/HalfCircleOrganizationChart"/>
    <dgm:cxn modelId="{B2F2D4BD-020D-4C4B-B111-2418704596FB}" type="presOf" srcId="{ACE89AC4-C968-4F60-9758-01D4BA63A326}" destId="{2129FA49-DB58-4961-8104-A919D3498F91}" srcOrd="0" destOrd="0" presId="urn:microsoft.com/office/officeart/2008/layout/HalfCircleOrganizationChart"/>
    <dgm:cxn modelId="{E11C1358-35E5-453E-9BF3-BE96195EAE5E}" type="presOf" srcId="{79289674-4D27-4596-9D90-D1F1AD45B277}" destId="{F59FB196-C5D4-46F2-9B6B-43304C9FB599}" srcOrd="0" destOrd="0" presId="urn:microsoft.com/office/officeart/2008/layout/HalfCircleOrganizationChart"/>
    <dgm:cxn modelId="{5C00C7FE-DF9A-4E23-A4CE-D2DB2F5737C2}" srcId="{66CAB36A-3D73-469E-AFD3-062492242B03}" destId="{ACE89AC4-C968-4F60-9758-01D4BA63A326}" srcOrd="0" destOrd="0" parTransId="{B5198195-C604-444F-A811-FE1C347DDDA2}" sibTransId="{9024FD7D-FE64-4207-BC66-D515B10882F9}"/>
    <dgm:cxn modelId="{096EE1D0-F41A-4F9B-8489-D411EEC1441F}" type="presOf" srcId="{D2B50231-CDCE-4AD2-BFA1-4389CA5E6A8A}" destId="{3392662E-2354-45A3-ABD2-56996087E6FE}" srcOrd="0" destOrd="0" presId="urn:microsoft.com/office/officeart/2008/layout/HalfCircleOrganizationChart"/>
    <dgm:cxn modelId="{B56A07E3-54BC-440A-A60D-7F08AC518E78}" type="presOf" srcId="{104EA591-45DA-4F37-B953-78BA3E0AF644}" destId="{CB94D5ED-D0CE-46CD-8078-5CC06E551A6C}" srcOrd="0" destOrd="0" presId="urn:microsoft.com/office/officeart/2008/layout/HalfCircleOrganizationChart"/>
    <dgm:cxn modelId="{FDA17DEF-A7C3-4631-9740-300454BA3BDB}" type="presOf" srcId="{66CAB36A-3D73-469E-AFD3-062492242B03}" destId="{66227993-4F3B-45D6-B745-FF7C3DA2270E}" srcOrd="0" destOrd="0" presId="urn:microsoft.com/office/officeart/2008/layout/HalfCircleOrganizationChart"/>
    <dgm:cxn modelId="{7BE68277-A93E-42D3-96F8-6096DF048ABA}" srcId="{66CAB36A-3D73-469E-AFD3-062492242B03}" destId="{104EA591-45DA-4F37-B953-78BA3E0AF644}" srcOrd="3" destOrd="0" parTransId="{2F1340BA-BBEE-4E18-A2E2-B47792FC80BD}" sibTransId="{BBA9167F-D740-42C2-BBBF-847B399A7C9C}"/>
    <dgm:cxn modelId="{8D36D70E-EBD8-4A98-BB1D-67A339491E6D}" type="presParOf" srcId="{6C960C36-DCAF-4604-9B13-6E554E8C9147}" destId="{D1066F64-5F5F-4970-BF39-70146CEA4A2E}" srcOrd="0" destOrd="0" presId="urn:microsoft.com/office/officeart/2008/layout/HalfCircleOrganizationChart"/>
    <dgm:cxn modelId="{2FF5F825-8909-41DF-A007-D1A65400B394}" type="presParOf" srcId="{D1066F64-5F5F-4970-BF39-70146CEA4A2E}" destId="{E802EC59-5FA6-41B6-AB5E-BEB15AA94061}" srcOrd="0" destOrd="0" presId="urn:microsoft.com/office/officeart/2008/layout/HalfCircleOrganizationChart"/>
    <dgm:cxn modelId="{D3F86DC9-099E-4A56-AF01-555ED105CE7D}" type="presParOf" srcId="{E802EC59-5FA6-41B6-AB5E-BEB15AA94061}" destId="{66227993-4F3B-45D6-B745-FF7C3DA2270E}" srcOrd="0" destOrd="0" presId="urn:microsoft.com/office/officeart/2008/layout/HalfCircleOrganizationChart"/>
    <dgm:cxn modelId="{1FF467A3-64EC-49A3-BBC6-A05F0C4C0BE5}" type="presParOf" srcId="{E802EC59-5FA6-41B6-AB5E-BEB15AA94061}" destId="{86106228-2BF0-45D3-A39A-0E8403A979BD}" srcOrd="1" destOrd="0" presId="urn:microsoft.com/office/officeart/2008/layout/HalfCircleOrganizationChart"/>
    <dgm:cxn modelId="{32C35626-B956-43FA-9AD2-9235C994C1CC}" type="presParOf" srcId="{E802EC59-5FA6-41B6-AB5E-BEB15AA94061}" destId="{E326651F-56D4-4EC4-A888-14B18D9F4E32}" srcOrd="2" destOrd="0" presId="urn:microsoft.com/office/officeart/2008/layout/HalfCircleOrganizationChart"/>
    <dgm:cxn modelId="{2DA58B41-20C4-4C36-BFB0-23D089320CEE}" type="presParOf" srcId="{E802EC59-5FA6-41B6-AB5E-BEB15AA94061}" destId="{49282AF9-F046-4FBC-AFE7-9C2B2E8623C2}" srcOrd="3" destOrd="0" presId="urn:microsoft.com/office/officeart/2008/layout/HalfCircleOrganizationChart"/>
    <dgm:cxn modelId="{8EE0E13B-5B70-45DB-BE92-580E45786828}" type="presParOf" srcId="{D1066F64-5F5F-4970-BF39-70146CEA4A2E}" destId="{B845BCEE-85DC-4CC2-929F-A7DA58AEC771}" srcOrd="1" destOrd="0" presId="urn:microsoft.com/office/officeart/2008/layout/HalfCircleOrganizationChart"/>
    <dgm:cxn modelId="{5DE4CC12-495E-4F27-9853-57F51618D647}" type="presParOf" srcId="{B845BCEE-85DC-4CC2-929F-A7DA58AEC771}" destId="{E192E24D-F59F-464A-853C-580D2D58A3CF}" srcOrd="0" destOrd="0" presId="urn:microsoft.com/office/officeart/2008/layout/HalfCircleOrganizationChart"/>
    <dgm:cxn modelId="{91D7FC18-6078-4A60-BD50-CC5541BFA263}" type="presParOf" srcId="{B845BCEE-85DC-4CC2-929F-A7DA58AEC771}" destId="{900EC9CD-9C4F-4F02-9ADF-3A6D99E3FFEF}" srcOrd="1" destOrd="0" presId="urn:microsoft.com/office/officeart/2008/layout/HalfCircleOrganizationChart"/>
    <dgm:cxn modelId="{FE8A5E1D-F1AF-4602-BD0F-B624D9EFEC38}" type="presParOf" srcId="{900EC9CD-9C4F-4F02-9ADF-3A6D99E3FFEF}" destId="{497A32A2-5BCD-483F-886E-E50204903406}" srcOrd="0" destOrd="0" presId="urn:microsoft.com/office/officeart/2008/layout/HalfCircleOrganizationChart"/>
    <dgm:cxn modelId="{94D4B49B-0C0C-4AFB-8716-8E8EDB012718}" type="presParOf" srcId="{497A32A2-5BCD-483F-886E-E50204903406}" destId="{2129FA49-DB58-4961-8104-A919D3498F91}" srcOrd="0" destOrd="0" presId="urn:microsoft.com/office/officeart/2008/layout/HalfCircleOrganizationChart"/>
    <dgm:cxn modelId="{DC06A692-1163-42F3-A11D-D8190142DE09}" type="presParOf" srcId="{497A32A2-5BCD-483F-886E-E50204903406}" destId="{371BAF1E-ECF1-48EB-8CF3-F251D36EBA64}" srcOrd="1" destOrd="0" presId="urn:microsoft.com/office/officeart/2008/layout/HalfCircleOrganizationChart"/>
    <dgm:cxn modelId="{CD9B0BCC-287A-496F-A01A-76D6AE7E1A62}" type="presParOf" srcId="{497A32A2-5BCD-483F-886E-E50204903406}" destId="{1DF65BB2-54F9-4BF9-8072-682CD67A2D67}" srcOrd="2" destOrd="0" presId="urn:microsoft.com/office/officeart/2008/layout/HalfCircleOrganizationChart"/>
    <dgm:cxn modelId="{9FF6D630-2E0B-40F7-84A6-3966AE3E58EA}" type="presParOf" srcId="{497A32A2-5BCD-483F-886E-E50204903406}" destId="{9F0E447C-FD8E-4E23-BE70-13A68FA99715}" srcOrd="3" destOrd="0" presId="urn:microsoft.com/office/officeart/2008/layout/HalfCircleOrganizationChart"/>
    <dgm:cxn modelId="{91E8A10C-DEE7-4E29-821D-66126640CBEF}" type="presParOf" srcId="{900EC9CD-9C4F-4F02-9ADF-3A6D99E3FFEF}" destId="{65380A54-4375-44F4-A7CA-6C87F0D85432}" srcOrd="1" destOrd="0" presId="urn:microsoft.com/office/officeart/2008/layout/HalfCircleOrganizationChart"/>
    <dgm:cxn modelId="{0A819539-F49B-41F6-9378-AF2A1B5598FB}" type="presParOf" srcId="{900EC9CD-9C4F-4F02-9ADF-3A6D99E3FFEF}" destId="{7ABE9140-6E07-4C79-946A-D24F5EA311D9}" srcOrd="2" destOrd="0" presId="urn:microsoft.com/office/officeart/2008/layout/HalfCircleOrganizationChart"/>
    <dgm:cxn modelId="{58D06E92-49A3-469C-A89E-FA06FBFD133D}" type="presParOf" srcId="{B845BCEE-85DC-4CC2-929F-A7DA58AEC771}" destId="{3392662E-2354-45A3-ABD2-56996087E6FE}" srcOrd="2" destOrd="0" presId="urn:microsoft.com/office/officeart/2008/layout/HalfCircleOrganizationChart"/>
    <dgm:cxn modelId="{D9BA3F4D-5CEA-4D66-95FA-843225716317}" type="presParOf" srcId="{B845BCEE-85DC-4CC2-929F-A7DA58AEC771}" destId="{AF0551BC-19C0-408B-8C25-5565B82EA2F4}" srcOrd="3" destOrd="0" presId="urn:microsoft.com/office/officeart/2008/layout/HalfCircleOrganizationChart"/>
    <dgm:cxn modelId="{A8209820-4685-4EF1-9A2B-BFB8429C76B4}" type="presParOf" srcId="{AF0551BC-19C0-408B-8C25-5565B82EA2F4}" destId="{D416EA23-34B6-4F09-858A-F09E9939E09E}" srcOrd="0" destOrd="0" presId="urn:microsoft.com/office/officeart/2008/layout/HalfCircleOrganizationChart"/>
    <dgm:cxn modelId="{6A67C7CF-E0CE-44AA-949D-8476BD6C6C54}" type="presParOf" srcId="{D416EA23-34B6-4F09-858A-F09E9939E09E}" destId="{F59FB196-C5D4-46F2-9B6B-43304C9FB599}" srcOrd="0" destOrd="0" presId="urn:microsoft.com/office/officeart/2008/layout/HalfCircleOrganizationChart"/>
    <dgm:cxn modelId="{ABE27FFD-2721-4467-B0B9-6C627AFAA998}" type="presParOf" srcId="{D416EA23-34B6-4F09-858A-F09E9939E09E}" destId="{DA30FEED-FBE4-4666-B179-47AE886F23B2}" srcOrd="1" destOrd="0" presId="urn:microsoft.com/office/officeart/2008/layout/HalfCircleOrganizationChart"/>
    <dgm:cxn modelId="{8161195E-D499-4A35-A435-0EF2AE703403}" type="presParOf" srcId="{D416EA23-34B6-4F09-858A-F09E9939E09E}" destId="{663D3E87-381F-4FAF-8DFA-F6AFA093CA4A}" srcOrd="2" destOrd="0" presId="urn:microsoft.com/office/officeart/2008/layout/HalfCircleOrganizationChart"/>
    <dgm:cxn modelId="{A00F5BC6-65DF-48DE-BEDF-FA9FFF566439}" type="presParOf" srcId="{D416EA23-34B6-4F09-858A-F09E9939E09E}" destId="{A686FAC2-1A4B-41CB-BFA5-A2CAA2F633F1}" srcOrd="3" destOrd="0" presId="urn:microsoft.com/office/officeart/2008/layout/HalfCircleOrganizationChart"/>
    <dgm:cxn modelId="{BEE84195-BF02-4F53-99E2-673BB3514047}" type="presParOf" srcId="{AF0551BC-19C0-408B-8C25-5565B82EA2F4}" destId="{412EBB07-E581-4988-9B39-914E78B6E2E7}" srcOrd="1" destOrd="0" presId="urn:microsoft.com/office/officeart/2008/layout/HalfCircleOrganizationChart"/>
    <dgm:cxn modelId="{F53F78F8-69B6-414E-BEAF-EACD8BB3FB2E}" type="presParOf" srcId="{AF0551BC-19C0-408B-8C25-5565B82EA2F4}" destId="{2F62749D-B512-415B-90D5-62F0B34FF473}" srcOrd="2" destOrd="0" presId="urn:microsoft.com/office/officeart/2008/layout/HalfCircleOrganizationChart"/>
    <dgm:cxn modelId="{E1A88463-A68E-442B-AA50-EFA59AD53EEE}" type="presParOf" srcId="{B845BCEE-85DC-4CC2-929F-A7DA58AEC771}" destId="{B676F98E-456A-4C03-883A-3168A6BE8F5C}" srcOrd="4" destOrd="0" presId="urn:microsoft.com/office/officeart/2008/layout/HalfCircleOrganizationChart"/>
    <dgm:cxn modelId="{D1C0100F-1C1F-4F5C-91D9-A829EADE47AC}" type="presParOf" srcId="{B845BCEE-85DC-4CC2-929F-A7DA58AEC771}" destId="{2ACCC889-EE3D-4D8C-A81B-6EADD0870E46}" srcOrd="5" destOrd="0" presId="urn:microsoft.com/office/officeart/2008/layout/HalfCircleOrganizationChart"/>
    <dgm:cxn modelId="{C6913F9A-24D4-4A55-8117-5BB3FF4689CA}" type="presParOf" srcId="{2ACCC889-EE3D-4D8C-A81B-6EADD0870E46}" destId="{EF9DF09D-61C8-4ADC-AA9C-030CE73D5C9E}" srcOrd="0" destOrd="0" presId="urn:microsoft.com/office/officeart/2008/layout/HalfCircleOrganizationChart"/>
    <dgm:cxn modelId="{2ABFF5EC-99DC-4A8F-B95F-9BCEAD1EC16B}" type="presParOf" srcId="{EF9DF09D-61C8-4ADC-AA9C-030CE73D5C9E}" destId="{26E501C0-607C-4624-9213-3C7B3A2E8710}" srcOrd="0" destOrd="0" presId="urn:microsoft.com/office/officeart/2008/layout/HalfCircleOrganizationChart"/>
    <dgm:cxn modelId="{A0A9A643-5EFF-4ED9-916A-2A381455CAFF}" type="presParOf" srcId="{EF9DF09D-61C8-4ADC-AA9C-030CE73D5C9E}" destId="{52F77AC5-3155-436C-AB32-AD09CDAA7B67}" srcOrd="1" destOrd="0" presId="urn:microsoft.com/office/officeart/2008/layout/HalfCircleOrganizationChart"/>
    <dgm:cxn modelId="{26EDD14D-B3FA-468A-8D3A-7448C2DC01B1}" type="presParOf" srcId="{EF9DF09D-61C8-4ADC-AA9C-030CE73D5C9E}" destId="{7C163F81-8CD8-4065-8830-B3206931B657}" srcOrd="2" destOrd="0" presId="urn:microsoft.com/office/officeart/2008/layout/HalfCircleOrganizationChart"/>
    <dgm:cxn modelId="{A39660FB-63CE-4B7E-8893-23D28592884B}" type="presParOf" srcId="{EF9DF09D-61C8-4ADC-AA9C-030CE73D5C9E}" destId="{A25889EF-36B6-4246-AC17-A0A7F5AF3519}" srcOrd="3" destOrd="0" presId="urn:microsoft.com/office/officeart/2008/layout/HalfCircleOrganizationChart"/>
    <dgm:cxn modelId="{31306697-5554-4246-95C2-A5A4A698B515}" type="presParOf" srcId="{2ACCC889-EE3D-4D8C-A81B-6EADD0870E46}" destId="{5A03B89A-9E0D-4D3F-A089-946DCB2739C8}" srcOrd="1" destOrd="0" presId="urn:microsoft.com/office/officeart/2008/layout/HalfCircleOrganizationChart"/>
    <dgm:cxn modelId="{D84AE35C-C8CB-4E09-B128-22D8057D020B}" type="presParOf" srcId="{2ACCC889-EE3D-4D8C-A81B-6EADD0870E46}" destId="{519883B0-EA87-44FC-90DE-26B6B2A6AEEE}" srcOrd="2" destOrd="0" presId="urn:microsoft.com/office/officeart/2008/layout/HalfCircleOrganizationChart"/>
    <dgm:cxn modelId="{0CB5B7AD-CA5B-4528-9F35-17C071D18159}" type="presParOf" srcId="{B845BCEE-85DC-4CC2-929F-A7DA58AEC771}" destId="{33E9BA96-50EF-42E5-AD30-96457CE81DAE}" srcOrd="6" destOrd="0" presId="urn:microsoft.com/office/officeart/2008/layout/HalfCircleOrganizationChart"/>
    <dgm:cxn modelId="{B9870FA9-8EB4-4027-8F8F-9CC7729C7279}" type="presParOf" srcId="{B845BCEE-85DC-4CC2-929F-A7DA58AEC771}" destId="{231F7F4F-9C2D-465F-B640-F7A784026C05}" srcOrd="7" destOrd="0" presId="urn:microsoft.com/office/officeart/2008/layout/HalfCircleOrganizationChart"/>
    <dgm:cxn modelId="{6F3BD51E-E6FA-4FC1-9801-A38D395813B8}" type="presParOf" srcId="{231F7F4F-9C2D-465F-B640-F7A784026C05}" destId="{618ED862-ED20-412B-ADB7-5B5F743304FD}" srcOrd="0" destOrd="0" presId="urn:microsoft.com/office/officeart/2008/layout/HalfCircleOrganizationChart"/>
    <dgm:cxn modelId="{A5A35149-5F3F-4093-AF9C-BDB0E74E7098}" type="presParOf" srcId="{618ED862-ED20-412B-ADB7-5B5F743304FD}" destId="{CB94D5ED-D0CE-46CD-8078-5CC06E551A6C}" srcOrd="0" destOrd="0" presId="urn:microsoft.com/office/officeart/2008/layout/HalfCircleOrganizationChart"/>
    <dgm:cxn modelId="{1660B9A3-C4FB-4427-A6FA-9E34E898F0ED}" type="presParOf" srcId="{618ED862-ED20-412B-ADB7-5B5F743304FD}" destId="{46C5DAE6-ECE9-4AE4-9DB9-38EAE87BB695}" srcOrd="1" destOrd="0" presId="urn:microsoft.com/office/officeart/2008/layout/HalfCircleOrganizationChart"/>
    <dgm:cxn modelId="{13C4457A-1E81-434F-95F7-02393C26931F}" type="presParOf" srcId="{618ED862-ED20-412B-ADB7-5B5F743304FD}" destId="{5AE70205-CEB0-409D-9A26-F58D282AF29A}" srcOrd="2" destOrd="0" presId="urn:microsoft.com/office/officeart/2008/layout/HalfCircleOrganizationChart"/>
    <dgm:cxn modelId="{B079BBCB-F7E5-46AE-9AB2-78B9AFDAA415}" type="presParOf" srcId="{618ED862-ED20-412B-ADB7-5B5F743304FD}" destId="{BBFD8AAD-D508-4A92-9001-AD6C6FE08A35}" srcOrd="3" destOrd="0" presId="urn:microsoft.com/office/officeart/2008/layout/HalfCircleOrganizationChart"/>
    <dgm:cxn modelId="{DEED1A6A-4D08-4945-86AB-3CD95FB44595}" type="presParOf" srcId="{231F7F4F-9C2D-465F-B640-F7A784026C05}" destId="{6FED67A7-F47D-4D5C-BDA6-D5287CB682AC}" srcOrd="1" destOrd="0" presId="urn:microsoft.com/office/officeart/2008/layout/HalfCircleOrganizationChart"/>
    <dgm:cxn modelId="{A1F8F1E3-D8E1-4A4B-A7A3-A715A83FB648}" type="presParOf" srcId="{231F7F4F-9C2D-465F-B640-F7A784026C05}" destId="{68A8DEA8-BBB9-4065-9D89-4ADB9FBD9E48}" srcOrd="2" destOrd="0" presId="urn:microsoft.com/office/officeart/2008/layout/HalfCircleOrganizationChart"/>
    <dgm:cxn modelId="{5056A167-11E8-436B-AA65-21A26EC17A45}" type="presParOf" srcId="{D1066F64-5F5F-4970-BF39-70146CEA4A2E}" destId="{51C558C2-616F-47EA-B87B-30132B3FCFCC}" srcOrd="2" destOrd="0" presId="urn:microsoft.com/office/officeart/2008/layout/HalfCircleOrganizationChar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04F2C2-4F5B-46E3-882E-7F2279A3AD90}" type="doc">
      <dgm:prSet loTypeId="urn:microsoft.com/office/officeart/2005/8/layout/cycle4#1" loCatId="matrix" qsTypeId="urn:microsoft.com/office/officeart/2005/8/quickstyle/simple1" qsCatId="simple" csTypeId="urn:microsoft.com/office/officeart/2005/8/colors/accent1_2" csCatId="accent1" phldr="1"/>
      <dgm:spPr/>
      <dgm:t>
        <a:bodyPr/>
        <a:lstStyle/>
        <a:p>
          <a:endParaRPr lang="nl-NL"/>
        </a:p>
      </dgm:t>
    </dgm:pt>
    <dgm:pt modelId="{5A56C56C-53C1-4FBF-89F8-BAC2BBDF3C75}">
      <dgm:prSet phldrT="[Tekst]" custT="1"/>
      <dgm:spPr/>
      <dgm:t>
        <a:bodyPr/>
        <a:lstStyle/>
        <a:p>
          <a:r>
            <a:rPr lang="nl-NL" sz="1200" b="1" dirty="0" smtClean="0"/>
            <a:t>Verdien- vermogen van Nederland</a:t>
          </a:r>
          <a:endParaRPr lang="nl-NL" sz="1200" b="1" dirty="0"/>
        </a:p>
      </dgm:t>
    </dgm:pt>
    <dgm:pt modelId="{69DB1F5A-E378-4AF4-BAA5-DBF0C83C3343}" type="parTrans" cxnId="{2D751B9F-BF09-4609-A95A-34C050462C10}">
      <dgm:prSet/>
      <dgm:spPr/>
      <dgm:t>
        <a:bodyPr/>
        <a:lstStyle/>
        <a:p>
          <a:endParaRPr lang="nl-NL"/>
        </a:p>
      </dgm:t>
    </dgm:pt>
    <dgm:pt modelId="{CC62A105-70D9-4F45-9A93-71F08D8BB3A5}" type="sibTrans" cxnId="{2D751B9F-BF09-4609-A95A-34C050462C10}">
      <dgm:prSet/>
      <dgm:spPr/>
      <dgm:t>
        <a:bodyPr/>
        <a:lstStyle/>
        <a:p>
          <a:endParaRPr lang="nl-NL"/>
        </a:p>
      </dgm:t>
    </dgm:pt>
    <dgm:pt modelId="{65AD01D7-B0C6-45F0-9339-869D3842B907}">
      <dgm:prSet phldrT="[Tekst]"/>
      <dgm:spPr/>
      <dgm:t>
        <a:bodyPr/>
        <a:lstStyle/>
        <a:p>
          <a:r>
            <a:rPr lang="nl-NL" dirty="0" smtClean="0"/>
            <a:t> Attractiviteit</a:t>
          </a:r>
          <a:br>
            <a:rPr lang="nl-NL" dirty="0" smtClean="0"/>
          </a:br>
          <a:r>
            <a:rPr lang="nl-NL" dirty="0" smtClean="0"/>
            <a:t>  dorpscentra</a:t>
          </a:r>
          <a:endParaRPr lang="nl-NL" dirty="0"/>
        </a:p>
      </dgm:t>
    </dgm:pt>
    <dgm:pt modelId="{5B09E233-2863-4EB8-A61E-7105A4BFAFD0}" type="parTrans" cxnId="{AB988375-640B-43AC-9D68-8CCFB8D939CD}">
      <dgm:prSet/>
      <dgm:spPr/>
      <dgm:t>
        <a:bodyPr/>
        <a:lstStyle/>
        <a:p>
          <a:endParaRPr lang="nl-NL"/>
        </a:p>
      </dgm:t>
    </dgm:pt>
    <dgm:pt modelId="{5B44AE0D-9A73-421A-BB30-C992708B3F9F}" type="sibTrans" cxnId="{AB988375-640B-43AC-9D68-8CCFB8D939CD}">
      <dgm:prSet/>
      <dgm:spPr/>
      <dgm:t>
        <a:bodyPr/>
        <a:lstStyle/>
        <a:p>
          <a:endParaRPr lang="nl-NL"/>
        </a:p>
      </dgm:t>
    </dgm:pt>
    <dgm:pt modelId="{15E16002-96DF-42B1-A1A0-97E390A55E10}">
      <dgm:prSet phldrT="[Tekst]" custT="1"/>
      <dgm:spPr/>
      <dgm:t>
        <a:bodyPr/>
        <a:lstStyle/>
        <a:p>
          <a:r>
            <a:rPr lang="nl-NL" sz="1200" b="1" dirty="0" smtClean="0"/>
            <a:t>Optimale levensloop stimuleren</a:t>
          </a:r>
          <a:endParaRPr lang="nl-NL" sz="1200" b="1" dirty="0"/>
        </a:p>
      </dgm:t>
    </dgm:pt>
    <dgm:pt modelId="{E6030691-3BCA-47C0-B059-1CE44A568957}" type="parTrans" cxnId="{007AAA2D-58F6-43FB-99B3-4BC113319321}">
      <dgm:prSet/>
      <dgm:spPr/>
      <dgm:t>
        <a:bodyPr/>
        <a:lstStyle/>
        <a:p>
          <a:endParaRPr lang="nl-NL"/>
        </a:p>
      </dgm:t>
    </dgm:pt>
    <dgm:pt modelId="{209D3B48-A746-4EA4-913D-56160C2116C3}" type="sibTrans" cxnId="{007AAA2D-58F6-43FB-99B3-4BC113319321}">
      <dgm:prSet/>
      <dgm:spPr/>
      <dgm:t>
        <a:bodyPr/>
        <a:lstStyle/>
        <a:p>
          <a:endParaRPr lang="nl-NL"/>
        </a:p>
      </dgm:t>
    </dgm:pt>
    <dgm:pt modelId="{6D973224-9491-4320-B96D-4A4891FFF081}">
      <dgm:prSet phldrT="[Tekst]"/>
      <dgm:spPr/>
      <dgm:t>
        <a:bodyPr/>
        <a:lstStyle/>
        <a:p>
          <a:r>
            <a:rPr lang="nl-NL" dirty="0" smtClean="0"/>
            <a:t> Financiële voorlichting        </a:t>
          </a:r>
          <a:br>
            <a:rPr lang="nl-NL" dirty="0" smtClean="0"/>
          </a:br>
          <a:r>
            <a:rPr lang="nl-NL" dirty="0" smtClean="0"/>
            <a:t>      voor Jong &amp; Oud</a:t>
          </a:r>
          <a:endParaRPr lang="nl-NL" dirty="0"/>
        </a:p>
      </dgm:t>
    </dgm:pt>
    <dgm:pt modelId="{720BB69F-6EC1-4E6B-BA5E-2257F092E888}" type="parTrans" cxnId="{C7F0E09D-B29C-426E-9F56-7B34AAB5B07F}">
      <dgm:prSet/>
      <dgm:spPr/>
      <dgm:t>
        <a:bodyPr/>
        <a:lstStyle/>
        <a:p>
          <a:endParaRPr lang="nl-NL"/>
        </a:p>
      </dgm:t>
    </dgm:pt>
    <dgm:pt modelId="{E13530C5-E049-4492-8B5C-F29E70046A1D}" type="sibTrans" cxnId="{C7F0E09D-B29C-426E-9F56-7B34AAB5B07F}">
      <dgm:prSet/>
      <dgm:spPr/>
      <dgm:t>
        <a:bodyPr/>
        <a:lstStyle/>
        <a:p>
          <a:endParaRPr lang="nl-NL"/>
        </a:p>
      </dgm:t>
    </dgm:pt>
    <dgm:pt modelId="{7A134209-5587-4A38-A056-BCB1A26B781E}">
      <dgm:prSet phldrT="[Tekst]" custT="1"/>
      <dgm:spPr/>
      <dgm:t>
        <a:bodyPr/>
        <a:lstStyle/>
        <a:p>
          <a:r>
            <a:rPr lang="nl-NL" sz="1200" b="1" dirty="0" smtClean="0"/>
            <a:t>Banking </a:t>
          </a:r>
          <a:r>
            <a:rPr lang="nl-NL" sz="1200" b="1" dirty="0" err="1" smtClean="0"/>
            <a:t>for</a:t>
          </a:r>
          <a:r>
            <a:rPr lang="nl-NL" sz="1200" b="1" dirty="0" smtClean="0"/>
            <a:t> Food</a:t>
          </a:r>
          <a:endParaRPr lang="nl-NL" sz="1200" b="1" dirty="0"/>
        </a:p>
      </dgm:t>
    </dgm:pt>
    <dgm:pt modelId="{D773A3C5-CE27-47A5-B9A5-A97AC8170D3B}" type="parTrans" cxnId="{DAF0BD21-422B-46BF-9F63-19AA4E44F1AD}">
      <dgm:prSet/>
      <dgm:spPr/>
      <dgm:t>
        <a:bodyPr/>
        <a:lstStyle/>
        <a:p>
          <a:endParaRPr lang="nl-NL"/>
        </a:p>
      </dgm:t>
    </dgm:pt>
    <dgm:pt modelId="{69108240-BCD1-4A39-B763-C04538CB10DB}" type="sibTrans" cxnId="{DAF0BD21-422B-46BF-9F63-19AA4E44F1AD}">
      <dgm:prSet/>
      <dgm:spPr/>
      <dgm:t>
        <a:bodyPr/>
        <a:lstStyle/>
        <a:p>
          <a:endParaRPr lang="nl-NL"/>
        </a:p>
      </dgm:t>
    </dgm:pt>
    <dgm:pt modelId="{03DAAACF-B614-476F-9DF5-F2CFAC4580C7}">
      <dgm:prSet phldrT="[Tekst]"/>
      <dgm:spPr/>
      <dgm:t>
        <a:bodyPr/>
        <a:lstStyle/>
        <a:p>
          <a:r>
            <a:rPr lang="nl-NL" dirty="0" smtClean="0"/>
            <a:t>         Samenwerking</a:t>
          </a:r>
          <a:br>
            <a:rPr lang="nl-NL" dirty="0" smtClean="0"/>
          </a:br>
          <a:r>
            <a:rPr lang="nl-NL" dirty="0" smtClean="0"/>
            <a:t>       </a:t>
          </a:r>
          <a:r>
            <a:rPr lang="nl-NL" dirty="0" err="1" smtClean="0"/>
            <a:t>Agrifood</a:t>
          </a:r>
          <a:r>
            <a:rPr lang="nl-NL" dirty="0" smtClean="0"/>
            <a:t> </a:t>
          </a:r>
          <a:r>
            <a:rPr lang="nl-NL" dirty="0" err="1" smtClean="0"/>
            <a:t>Capital</a:t>
          </a:r>
          <a:endParaRPr lang="nl-NL" dirty="0"/>
        </a:p>
      </dgm:t>
    </dgm:pt>
    <dgm:pt modelId="{77AEED88-9CDD-4773-9A77-61D4F6CA296C}" type="parTrans" cxnId="{A571C4CF-C746-410D-8C04-BBFD03338238}">
      <dgm:prSet/>
      <dgm:spPr/>
      <dgm:t>
        <a:bodyPr/>
        <a:lstStyle/>
        <a:p>
          <a:endParaRPr lang="nl-NL"/>
        </a:p>
      </dgm:t>
    </dgm:pt>
    <dgm:pt modelId="{6E3A5D22-D143-4316-A0F1-8DB6E33DF10F}" type="sibTrans" cxnId="{A571C4CF-C746-410D-8C04-BBFD03338238}">
      <dgm:prSet/>
      <dgm:spPr/>
      <dgm:t>
        <a:bodyPr/>
        <a:lstStyle/>
        <a:p>
          <a:endParaRPr lang="nl-NL"/>
        </a:p>
      </dgm:t>
    </dgm:pt>
    <dgm:pt modelId="{492A4F7F-EF59-451C-B98E-D01ED77C1DAB}">
      <dgm:prSet phldrT="[Tekst]" custT="1"/>
      <dgm:spPr/>
      <dgm:t>
        <a:bodyPr/>
        <a:lstStyle/>
        <a:p>
          <a:r>
            <a:rPr lang="nl-NL" sz="1200" dirty="0" smtClean="0"/>
            <a:t>Energietransitie</a:t>
          </a:r>
          <a:endParaRPr lang="nl-NL" sz="1200" dirty="0"/>
        </a:p>
      </dgm:t>
    </dgm:pt>
    <dgm:pt modelId="{99F53F0F-D7EC-40E4-AE08-4414A92CF383}" type="parTrans" cxnId="{9A349AFD-D307-4B77-A223-80843E9D161E}">
      <dgm:prSet/>
      <dgm:spPr/>
      <dgm:t>
        <a:bodyPr/>
        <a:lstStyle/>
        <a:p>
          <a:endParaRPr lang="nl-NL"/>
        </a:p>
      </dgm:t>
    </dgm:pt>
    <dgm:pt modelId="{08348015-3A2D-48A6-8FF0-38E7176C0DA5}" type="sibTrans" cxnId="{9A349AFD-D307-4B77-A223-80843E9D161E}">
      <dgm:prSet/>
      <dgm:spPr/>
      <dgm:t>
        <a:bodyPr/>
        <a:lstStyle/>
        <a:p>
          <a:endParaRPr lang="nl-NL"/>
        </a:p>
      </dgm:t>
    </dgm:pt>
    <dgm:pt modelId="{3C281E4C-E8BD-4D92-A3ED-B5B6ACF57681}">
      <dgm:prSet phldrT="[Tekst]" custT="1"/>
      <dgm:spPr/>
      <dgm:t>
        <a:bodyPr/>
        <a:lstStyle/>
        <a:p>
          <a:r>
            <a:rPr lang="nl-NL" sz="1200" b="1" dirty="0" err="1" smtClean="0"/>
            <a:t>Leefom-geving</a:t>
          </a:r>
          <a:r>
            <a:rPr lang="nl-NL" sz="1200" b="1" dirty="0" smtClean="0"/>
            <a:t> versterken</a:t>
          </a:r>
          <a:endParaRPr lang="nl-NL" sz="1200" b="1" dirty="0"/>
        </a:p>
      </dgm:t>
    </dgm:pt>
    <dgm:pt modelId="{142E0127-715E-458D-A645-0503BAC5392E}" type="sibTrans" cxnId="{B264A473-0B30-4122-93A7-79F36A4D3604}">
      <dgm:prSet/>
      <dgm:spPr/>
      <dgm:t>
        <a:bodyPr/>
        <a:lstStyle/>
        <a:p>
          <a:endParaRPr lang="nl-NL"/>
        </a:p>
      </dgm:t>
    </dgm:pt>
    <dgm:pt modelId="{57125949-12F9-4F40-B6B9-FDC1340BC929}" type="parTrans" cxnId="{B264A473-0B30-4122-93A7-79F36A4D3604}">
      <dgm:prSet/>
      <dgm:spPr/>
      <dgm:t>
        <a:bodyPr/>
        <a:lstStyle/>
        <a:p>
          <a:endParaRPr lang="nl-NL"/>
        </a:p>
      </dgm:t>
    </dgm:pt>
    <dgm:pt modelId="{E94EE7FA-A45A-447C-AA08-2A31CD04C936}" type="pres">
      <dgm:prSet presAssocID="{FC04F2C2-4F5B-46E3-882E-7F2279A3AD90}" presName="cycleMatrixDiagram" presStyleCnt="0">
        <dgm:presLayoutVars>
          <dgm:chMax val="1"/>
          <dgm:dir/>
          <dgm:animLvl val="lvl"/>
          <dgm:resizeHandles val="exact"/>
        </dgm:presLayoutVars>
      </dgm:prSet>
      <dgm:spPr/>
      <dgm:t>
        <a:bodyPr/>
        <a:lstStyle/>
        <a:p>
          <a:endParaRPr lang="nl-NL"/>
        </a:p>
      </dgm:t>
    </dgm:pt>
    <dgm:pt modelId="{B075EDAC-04E5-4B5B-90C6-72B779EBC66E}" type="pres">
      <dgm:prSet presAssocID="{FC04F2C2-4F5B-46E3-882E-7F2279A3AD90}" presName="children" presStyleCnt="0"/>
      <dgm:spPr/>
    </dgm:pt>
    <dgm:pt modelId="{3E8C9822-AAA1-44E5-8707-42FFA1C48CAB}" type="pres">
      <dgm:prSet presAssocID="{FC04F2C2-4F5B-46E3-882E-7F2279A3AD90}" presName="child1group" presStyleCnt="0"/>
      <dgm:spPr/>
    </dgm:pt>
    <dgm:pt modelId="{C1A79383-FE1D-4EAE-A831-11B4053961B8}" type="pres">
      <dgm:prSet presAssocID="{FC04F2C2-4F5B-46E3-882E-7F2279A3AD90}" presName="child1" presStyleLbl="bgAcc1" presStyleIdx="0" presStyleCnt="4" custScaleX="139578"/>
      <dgm:spPr/>
      <dgm:t>
        <a:bodyPr/>
        <a:lstStyle/>
        <a:p>
          <a:endParaRPr lang="nl-NL"/>
        </a:p>
      </dgm:t>
    </dgm:pt>
    <dgm:pt modelId="{BE6DB419-F321-4037-9A09-4ECE7806085C}" type="pres">
      <dgm:prSet presAssocID="{FC04F2C2-4F5B-46E3-882E-7F2279A3AD90}" presName="child1Text" presStyleLbl="bgAcc1" presStyleIdx="0" presStyleCnt="4">
        <dgm:presLayoutVars>
          <dgm:bulletEnabled val="1"/>
        </dgm:presLayoutVars>
      </dgm:prSet>
      <dgm:spPr/>
      <dgm:t>
        <a:bodyPr/>
        <a:lstStyle/>
        <a:p>
          <a:endParaRPr lang="nl-NL"/>
        </a:p>
      </dgm:t>
    </dgm:pt>
    <dgm:pt modelId="{046E508D-1167-4FE7-A00C-04A01E6F780E}" type="pres">
      <dgm:prSet presAssocID="{FC04F2C2-4F5B-46E3-882E-7F2279A3AD90}" presName="child2group" presStyleCnt="0"/>
      <dgm:spPr/>
    </dgm:pt>
    <dgm:pt modelId="{0BE13626-9B3F-42A7-A842-D5D2D0D8171B}" type="pres">
      <dgm:prSet presAssocID="{FC04F2C2-4F5B-46E3-882E-7F2279A3AD90}" presName="child2" presStyleLbl="bgAcc1" presStyleIdx="1" presStyleCnt="4" custScaleX="170037"/>
      <dgm:spPr/>
      <dgm:t>
        <a:bodyPr/>
        <a:lstStyle/>
        <a:p>
          <a:endParaRPr lang="nl-NL"/>
        </a:p>
      </dgm:t>
    </dgm:pt>
    <dgm:pt modelId="{E34EBB6C-9B94-4678-AEE0-1118DD99B3C2}" type="pres">
      <dgm:prSet presAssocID="{FC04F2C2-4F5B-46E3-882E-7F2279A3AD90}" presName="child2Text" presStyleLbl="bgAcc1" presStyleIdx="1" presStyleCnt="4">
        <dgm:presLayoutVars>
          <dgm:bulletEnabled val="1"/>
        </dgm:presLayoutVars>
      </dgm:prSet>
      <dgm:spPr/>
      <dgm:t>
        <a:bodyPr/>
        <a:lstStyle/>
        <a:p>
          <a:endParaRPr lang="nl-NL"/>
        </a:p>
      </dgm:t>
    </dgm:pt>
    <dgm:pt modelId="{CD58A426-AF04-4078-9260-CD4FA18B1B2F}" type="pres">
      <dgm:prSet presAssocID="{FC04F2C2-4F5B-46E3-882E-7F2279A3AD90}" presName="child3group" presStyleCnt="0"/>
      <dgm:spPr/>
    </dgm:pt>
    <dgm:pt modelId="{068DE173-ABF9-4266-B49D-0B2ACC5B2C0D}" type="pres">
      <dgm:prSet presAssocID="{FC04F2C2-4F5B-46E3-882E-7F2279A3AD90}" presName="child3" presStyleLbl="bgAcc1" presStyleIdx="2" presStyleCnt="4" custScaleX="161089"/>
      <dgm:spPr/>
      <dgm:t>
        <a:bodyPr/>
        <a:lstStyle/>
        <a:p>
          <a:endParaRPr lang="nl-NL"/>
        </a:p>
      </dgm:t>
    </dgm:pt>
    <dgm:pt modelId="{1E212089-D7A4-4C33-BF35-6EE3D1791841}" type="pres">
      <dgm:prSet presAssocID="{FC04F2C2-4F5B-46E3-882E-7F2279A3AD90}" presName="child3Text" presStyleLbl="bgAcc1" presStyleIdx="2" presStyleCnt="4">
        <dgm:presLayoutVars>
          <dgm:bulletEnabled val="1"/>
        </dgm:presLayoutVars>
      </dgm:prSet>
      <dgm:spPr/>
      <dgm:t>
        <a:bodyPr/>
        <a:lstStyle/>
        <a:p>
          <a:endParaRPr lang="nl-NL"/>
        </a:p>
      </dgm:t>
    </dgm:pt>
    <dgm:pt modelId="{37727054-7425-41F8-9D15-3B2E4D582531}" type="pres">
      <dgm:prSet presAssocID="{FC04F2C2-4F5B-46E3-882E-7F2279A3AD90}" presName="child4group" presStyleCnt="0"/>
      <dgm:spPr/>
    </dgm:pt>
    <dgm:pt modelId="{5203413E-CA89-4232-8596-C73A0283F346}" type="pres">
      <dgm:prSet presAssocID="{FC04F2C2-4F5B-46E3-882E-7F2279A3AD90}" presName="child4" presStyleLbl="bgAcc1" presStyleIdx="3" presStyleCnt="4" custScaleX="129769"/>
      <dgm:spPr/>
      <dgm:t>
        <a:bodyPr/>
        <a:lstStyle/>
        <a:p>
          <a:endParaRPr lang="nl-NL"/>
        </a:p>
      </dgm:t>
    </dgm:pt>
    <dgm:pt modelId="{B2AE4BA7-CB75-4A7F-A176-46D5CAD39909}" type="pres">
      <dgm:prSet presAssocID="{FC04F2C2-4F5B-46E3-882E-7F2279A3AD90}" presName="child4Text" presStyleLbl="bgAcc1" presStyleIdx="3" presStyleCnt="4">
        <dgm:presLayoutVars>
          <dgm:bulletEnabled val="1"/>
        </dgm:presLayoutVars>
      </dgm:prSet>
      <dgm:spPr/>
      <dgm:t>
        <a:bodyPr/>
        <a:lstStyle/>
        <a:p>
          <a:endParaRPr lang="nl-NL"/>
        </a:p>
      </dgm:t>
    </dgm:pt>
    <dgm:pt modelId="{D7BE1762-1D81-46D4-82FE-F5D824C8D750}" type="pres">
      <dgm:prSet presAssocID="{FC04F2C2-4F5B-46E3-882E-7F2279A3AD90}" presName="childPlaceholder" presStyleCnt="0"/>
      <dgm:spPr/>
    </dgm:pt>
    <dgm:pt modelId="{268C7278-F467-4688-BC39-55CCDEA7F078}" type="pres">
      <dgm:prSet presAssocID="{FC04F2C2-4F5B-46E3-882E-7F2279A3AD90}" presName="circle" presStyleCnt="0"/>
      <dgm:spPr/>
    </dgm:pt>
    <dgm:pt modelId="{DC0A4C48-8EA5-4429-ACC5-476FA27B3435}" type="pres">
      <dgm:prSet presAssocID="{FC04F2C2-4F5B-46E3-882E-7F2279A3AD90}" presName="quadrant1" presStyleLbl="node1" presStyleIdx="0" presStyleCnt="4">
        <dgm:presLayoutVars>
          <dgm:chMax val="1"/>
          <dgm:bulletEnabled val="1"/>
        </dgm:presLayoutVars>
      </dgm:prSet>
      <dgm:spPr/>
      <dgm:t>
        <a:bodyPr/>
        <a:lstStyle/>
        <a:p>
          <a:endParaRPr lang="nl-NL"/>
        </a:p>
      </dgm:t>
    </dgm:pt>
    <dgm:pt modelId="{71B3CD3F-4C62-48A3-A1A7-890DB57EB848}" type="pres">
      <dgm:prSet presAssocID="{FC04F2C2-4F5B-46E3-882E-7F2279A3AD90}" presName="quadrant2" presStyleLbl="node1" presStyleIdx="1" presStyleCnt="4">
        <dgm:presLayoutVars>
          <dgm:chMax val="1"/>
          <dgm:bulletEnabled val="1"/>
        </dgm:presLayoutVars>
      </dgm:prSet>
      <dgm:spPr/>
      <dgm:t>
        <a:bodyPr/>
        <a:lstStyle/>
        <a:p>
          <a:endParaRPr lang="nl-NL"/>
        </a:p>
      </dgm:t>
    </dgm:pt>
    <dgm:pt modelId="{C7FD34DA-52BC-4960-BB7C-05E5E7D5C6F7}" type="pres">
      <dgm:prSet presAssocID="{FC04F2C2-4F5B-46E3-882E-7F2279A3AD90}" presName="quadrant3" presStyleLbl="node1" presStyleIdx="2" presStyleCnt="4">
        <dgm:presLayoutVars>
          <dgm:chMax val="1"/>
          <dgm:bulletEnabled val="1"/>
        </dgm:presLayoutVars>
      </dgm:prSet>
      <dgm:spPr/>
      <dgm:t>
        <a:bodyPr/>
        <a:lstStyle/>
        <a:p>
          <a:endParaRPr lang="nl-NL"/>
        </a:p>
      </dgm:t>
    </dgm:pt>
    <dgm:pt modelId="{06A22787-43A0-43EB-A7A0-1B23DEDF8F02}" type="pres">
      <dgm:prSet presAssocID="{FC04F2C2-4F5B-46E3-882E-7F2279A3AD90}" presName="quadrant4" presStyleLbl="node1" presStyleIdx="3" presStyleCnt="4">
        <dgm:presLayoutVars>
          <dgm:chMax val="1"/>
          <dgm:bulletEnabled val="1"/>
        </dgm:presLayoutVars>
      </dgm:prSet>
      <dgm:spPr/>
      <dgm:t>
        <a:bodyPr/>
        <a:lstStyle/>
        <a:p>
          <a:endParaRPr lang="nl-NL"/>
        </a:p>
      </dgm:t>
    </dgm:pt>
    <dgm:pt modelId="{FC7EB26D-4EEA-4427-BB7F-A6809494E73A}" type="pres">
      <dgm:prSet presAssocID="{FC04F2C2-4F5B-46E3-882E-7F2279A3AD90}" presName="quadrantPlaceholder" presStyleCnt="0"/>
      <dgm:spPr/>
    </dgm:pt>
    <dgm:pt modelId="{93ECFBB3-572E-4835-AFA1-AC5C2D4C30DF}" type="pres">
      <dgm:prSet presAssocID="{FC04F2C2-4F5B-46E3-882E-7F2279A3AD90}" presName="center1" presStyleLbl="fgShp" presStyleIdx="0" presStyleCnt="2"/>
      <dgm:spPr/>
    </dgm:pt>
    <dgm:pt modelId="{E34AD35C-CBB9-412D-8E54-347E74F42FB0}" type="pres">
      <dgm:prSet presAssocID="{FC04F2C2-4F5B-46E3-882E-7F2279A3AD90}" presName="center2" presStyleLbl="fgShp" presStyleIdx="1" presStyleCnt="2"/>
      <dgm:spPr/>
    </dgm:pt>
  </dgm:ptLst>
  <dgm:cxnLst>
    <dgm:cxn modelId="{B9C50CD4-88CD-4FC0-A440-832E58213488}" type="presOf" srcId="{3C281E4C-E8BD-4D92-A3ED-B5B6ACF57681}" destId="{06A22787-43A0-43EB-A7A0-1B23DEDF8F02}" srcOrd="0" destOrd="0" presId="urn:microsoft.com/office/officeart/2005/8/layout/cycle4#1"/>
    <dgm:cxn modelId="{6A3512DC-0683-49AE-A954-8041B40AB42C}" type="presOf" srcId="{65AD01D7-B0C6-45F0-9339-869D3842B907}" destId="{BE6DB419-F321-4037-9A09-4ECE7806085C}" srcOrd="1" destOrd="0" presId="urn:microsoft.com/office/officeart/2005/8/layout/cycle4#1"/>
    <dgm:cxn modelId="{02CDD1BC-A001-457D-8BD9-8066C2F47B50}" type="presOf" srcId="{492A4F7F-EF59-451C-B98E-D01ED77C1DAB}" destId="{B2AE4BA7-CB75-4A7F-A176-46D5CAD39909}" srcOrd="1" destOrd="0" presId="urn:microsoft.com/office/officeart/2005/8/layout/cycle4#1"/>
    <dgm:cxn modelId="{686DD5BB-684E-4457-91EF-A94B163C0CDF}" type="presOf" srcId="{5A56C56C-53C1-4FBF-89F8-BAC2BBDF3C75}" destId="{DC0A4C48-8EA5-4429-ACC5-476FA27B3435}" srcOrd="0" destOrd="0" presId="urn:microsoft.com/office/officeart/2005/8/layout/cycle4#1"/>
    <dgm:cxn modelId="{E25FBCBC-9CD6-44E5-9795-FD3D8A12B28E}" type="presOf" srcId="{7A134209-5587-4A38-A056-BCB1A26B781E}" destId="{C7FD34DA-52BC-4960-BB7C-05E5E7D5C6F7}" srcOrd="0" destOrd="0" presId="urn:microsoft.com/office/officeart/2005/8/layout/cycle4#1"/>
    <dgm:cxn modelId="{DAF0BD21-422B-46BF-9F63-19AA4E44F1AD}" srcId="{FC04F2C2-4F5B-46E3-882E-7F2279A3AD90}" destId="{7A134209-5587-4A38-A056-BCB1A26B781E}" srcOrd="2" destOrd="0" parTransId="{D773A3C5-CE27-47A5-B9A5-A97AC8170D3B}" sibTransId="{69108240-BCD1-4A39-B763-C04538CB10DB}"/>
    <dgm:cxn modelId="{669C0DD0-59A0-4EC6-8B07-1548D94C69C5}" type="presOf" srcId="{03DAAACF-B614-476F-9DF5-F2CFAC4580C7}" destId="{1E212089-D7A4-4C33-BF35-6EE3D1791841}" srcOrd="1" destOrd="0" presId="urn:microsoft.com/office/officeart/2005/8/layout/cycle4#1"/>
    <dgm:cxn modelId="{B264A473-0B30-4122-93A7-79F36A4D3604}" srcId="{FC04F2C2-4F5B-46E3-882E-7F2279A3AD90}" destId="{3C281E4C-E8BD-4D92-A3ED-B5B6ACF57681}" srcOrd="3" destOrd="0" parTransId="{57125949-12F9-4F40-B6B9-FDC1340BC929}" sibTransId="{142E0127-715E-458D-A645-0503BAC5392E}"/>
    <dgm:cxn modelId="{0CA8E76D-6455-40F4-8AEB-3AAC1C3EBEDB}" type="presOf" srcId="{6D973224-9491-4320-B96D-4A4891FFF081}" destId="{0BE13626-9B3F-42A7-A842-D5D2D0D8171B}" srcOrd="0" destOrd="0" presId="urn:microsoft.com/office/officeart/2005/8/layout/cycle4#1"/>
    <dgm:cxn modelId="{3EFC8789-B417-457F-9CB5-0DE79B537BE0}" type="presOf" srcId="{15E16002-96DF-42B1-A1A0-97E390A55E10}" destId="{71B3CD3F-4C62-48A3-A1A7-890DB57EB848}" srcOrd="0" destOrd="0" presId="urn:microsoft.com/office/officeart/2005/8/layout/cycle4#1"/>
    <dgm:cxn modelId="{AB988375-640B-43AC-9D68-8CCFB8D939CD}" srcId="{5A56C56C-53C1-4FBF-89F8-BAC2BBDF3C75}" destId="{65AD01D7-B0C6-45F0-9339-869D3842B907}" srcOrd="0" destOrd="0" parTransId="{5B09E233-2863-4EB8-A61E-7105A4BFAFD0}" sibTransId="{5B44AE0D-9A73-421A-BB30-C992708B3F9F}"/>
    <dgm:cxn modelId="{9A349AFD-D307-4B77-A223-80843E9D161E}" srcId="{3C281E4C-E8BD-4D92-A3ED-B5B6ACF57681}" destId="{492A4F7F-EF59-451C-B98E-D01ED77C1DAB}" srcOrd="0" destOrd="0" parTransId="{99F53F0F-D7EC-40E4-AE08-4414A92CF383}" sibTransId="{08348015-3A2D-48A6-8FF0-38E7176C0DA5}"/>
    <dgm:cxn modelId="{1CBFD615-0D5C-409C-940B-0D204C6D220C}" type="presOf" srcId="{6D973224-9491-4320-B96D-4A4891FFF081}" destId="{E34EBB6C-9B94-4678-AEE0-1118DD99B3C2}" srcOrd="1" destOrd="0" presId="urn:microsoft.com/office/officeart/2005/8/layout/cycle4#1"/>
    <dgm:cxn modelId="{007AAA2D-58F6-43FB-99B3-4BC113319321}" srcId="{FC04F2C2-4F5B-46E3-882E-7F2279A3AD90}" destId="{15E16002-96DF-42B1-A1A0-97E390A55E10}" srcOrd="1" destOrd="0" parTransId="{E6030691-3BCA-47C0-B059-1CE44A568957}" sibTransId="{209D3B48-A746-4EA4-913D-56160C2116C3}"/>
    <dgm:cxn modelId="{D0613CBC-2F71-4D78-861B-40B09216B39C}" type="presOf" srcId="{03DAAACF-B614-476F-9DF5-F2CFAC4580C7}" destId="{068DE173-ABF9-4266-B49D-0B2ACC5B2C0D}" srcOrd="0" destOrd="0" presId="urn:microsoft.com/office/officeart/2005/8/layout/cycle4#1"/>
    <dgm:cxn modelId="{C7F0E09D-B29C-426E-9F56-7B34AAB5B07F}" srcId="{15E16002-96DF-42B1-A1A0-97E390A55E10}" destId="{6D973224-9491-4320-B96D-4A4891FFF081}" srcOrd="0" destOrd="0" parTransId="{720BB69F-6EC1-4E6B-BA5E-2257F092E888}" sibTransId="{E13530C5-E049-4492-8B5C-F29E70046A1D}"/>
    <dgm:cxn modelId="{2D751B9F-BF09-4609-A95A-34C050462C10}" srcId="{FC04F2C2-4F5B-46E3-882E-7F2279A3AD90}" destId="{5A56C56C-53C1-4FBF-89F8-BAC2BBDF3C75}" srcOrd="0" destOrd="0" parTransId="{69DB1F5A-E378-4AF4-BAA5-DBF0C83C3343}" sibTransId="{CC62A105-70D9-4F45-9A93-71F08D8BB3A5}"/>
    <dgm:cxn modelId="{912BB7C0-43D5-42EA-B8ED-EBB71B8B3C05}" type="presOf" srcId="{FC04F2C2-4F5B-46E3-882E-7F2279A3AD90}" destId="{E94EE7FA-A45A-447C-AA08-2A31CD04C936}" srcOrd="0" destOrd="0" presId="urn:microsoft.com/office/officeart/2005/8/layout/cycle4#1"/>
    <dgm:cxn modelId="{5B4DFD40-81F6-4973-BAD0-C496451D00A7}" type="presOf" srcId="{492A4F7F-EF59-451C-B98E-D01ED77C1DAB}" destId="{5203413E-CA89-4232-8596-C73A0283F346}" srcOrd="0" destOrd="0" presId="urn:microsoft.com/office/officeart/2005/8/layout/cycle4#1"/>
    <dgm:cxn modelId="{2F58645B-FFBC-403F-BDF3-E32CD5E20ED6}" type="presOf" srcId="{65AD01D7-B0C6-45F0-9339-869D3842B907}" destId="{C1A79383-FE1D-4EAE-A831-11B4053961B8}" srcOrd="0" destOrd="0" presId="urn:microsoft.com/office/officeart/2005/8/layout/cycle4#1"/>
    <dgm:cxn modelId="{A571C4CF-C746-410D-8C04-BBFD03338238}" srcId="{7A134209-5587-4A38-A056-BCB1A26B781E}" destId="{03DAAACF-B614-476F-9DF5-F2CFAC4580C7}" srcOrd="0" destOrd="0" parTransId="{77AEED88-9CDD-4773-9A77-61D4F6CA296C}" sibTransId="{6E3A5D22-D143-4316-A0F1-8DB6E33DF10F}"/>
    <dgm:cxn modelId="{C3FA7FB6-AF5F-4C3F-8C8F-A001D45F00D4}" type="presParOf" srcId="{E94EE7FA-A45A-447C-AA08-2A31CD04C936}" destId="{B075EDAC-04E5-4B5B-90C6-72B779EBC66E}" srcOrd="0" destOrd="0" presId="urn:microsoft.com/office/officeart/2005/8/layout/cycle4#1"/>
    <dgm:cxn modelId="{46825623-D475-49A7-BA82-2E6099710722}" type="presParOf" srcId="{B075EDAC-04E5-4B5B-90C6-72B779EBC66E}" destId="{3E8C9822-AAA1-44E5-8707-42FFA1C48CAB}" srcOrd="0" destOrd="0" presId="urn:microsoft.com/office/officeart/2005/8/layout/cycle4#1"/>
    <dgm:cxn modelId="{44D34755-2FE9-4BB2-ABC2-3029B55F9850}" type="presParOf" srcId="{3E8C9822-AAA1-44E5-8707-42FFA1C48CAB}" destId="{C1A79383-FE1D-4EAE-A831-11B4053961B8}" srcOrd="0" destOrd="0" presId="urn:microsoft.com/office/officeart/2005/8/layout/cycle4#1"/>
    <dgm:cxn modelId="{A155C35B-B0D8-4A3F-B8C2-2D07CC08BBDE}" type="presParOf" srcId="{3E8C9822-AAA1-44E5-8707-42FFA1C48CAB}" destId="{BE6DB419-F321-4037-9A09-4ECE7806085C}" srcOrd="1" destOrd="0" presId="urn:microsoft.com/office/officeart/2005/8/layout/cycle4#1"/>
    <dgm:cxn modelId="{42D2F572-21D0-4B5F-9DB8-BCD0EC5E2EA4}" type="presParOf" srcId="{B075EDAC-04E5-4B5B-90C6-72B779EBC66E}" destId="{046E508D-1167-4FE7-A00C-04A01E6F780E}" srcOrd="1" destOrd="0" presId="urn:microsoft.com/office/officeart/2005/8/layout/cycle4#1"/>
    <dgm:cxn modelId="{CD21D2A1-2AF1-450B-A1A8-B1D577E1EE8D}" type="presParOf" srcId="{046E508D-1167-4FE7-A00C-04A01E6F780E}" destId="{0BE13626-9B3F-42A7-A842-D5D2D0D8171B}" srcOrd="0" destOrd="0" presId="urn:microsoft.com/office/officeart/2005/8/layout/cycle4#1"/>
    <dgm:cxn modelId="{D258D9D3-8C9A-48F7-A92E-7C4BD5DC2BB5}" type="presParOf" srcId="{046E508D-1167-4FE7-A00C-04A01E6F780E}" destId="{E34EBB6C-9B94-4678-AEE0-1118DD99B3C2}" srcOrd="1" destOrd="0" presId="urn:microsoft.com/office/officeart/2005/8/layout/cycle4#1"/>
    <dgm:cxn modelId="{CECACD3C-E106-4944-92DF-DEA6D2A01456}" type="presParOf" srcId="{B075EDAC-04E5-4B5B-90C6-72B779EBC66E}" destId="{CD58A426-AF04-4078-9260-CD4FA18B1B2F}" srcOrd="2" destOrd="0" presId="urn:microsoft.com/office/officeart/2005/8/layout/cycle4#1"/>
    <dgm:cxn modelId="{83A96B21-A0C6-4D39-AD61-F28CDCB31710}" type="presParOf" srcId="{CD58A426-AF04-4078-9260-CD4FA18B1B2F}" destId="{068DE173-ABF9-4266-B49D-0B2ACC5B2C0D}" srcOrd="0" destOrd="0" presId="urn:microsoft.com/office/officeart/2005/8/layout/cycle4#1"/>
    <dgm:cxn modelId="{226D3D10-B1E4-4771-A9F4-A213A5A3293F}" type="presParOf" srcId="{CD58A426-AF04-4078-9260-CD4FA18B1B2F}" destId="{1E212089-D7A4-4C33-BF35-6EE3D1791841}" srcOrd="1" destOrd="0" presId="urn:microsoft.com/office/officeart/2005/8/layout/cycle4#1"/>
    <dgm:cxn modelId="{4874B01F-C14E-484F-95C0-E8E50CA9564D}" type="presParOf" srcId="{B075EDAC-04E5-4B5B-90C6-72B779EBC66E}" destId="{37727054-7425-41F8-9D15-3B2E4D582531}" srcOrd="3" destOrd="0" presId="urn:microsoft.com/office/officeart/2005/8/layout/cycle4#1"/>
    <dgm:cxn modelId="{B2DCA614-E83E-4424-B675-B43BBA55BC64}" type="presParOf" srcId="{37727054-7425-41F8-9D15-3B2E4D582531}" destId="{5203413E-CA89-4232-8596-C73A0283F346}" srcOrd="0" destOrd="0" presId="urn:microsoft.com/office/officeart/2005/8/layout/cycle4#1"/>
    <dgm:cxn modelId="{07CA06D2-18CC-4959-A9D5-D118F599C03E}" type="presParOf" srcId="{37727054-7425-41F8-9D15-3B2E4D582531}" destId="{B2AE4BA7-CB75-4A7F-A176-46D5CAD39909}" srcOrd="1" destOrd="0" presId="urn:microsoft.com/office/officeart/2005/8/layout/cycle4#1"/>
    <dgm:cxn modelId="{50A1C7BD-56BA-4EAB-9D46-72F8B4120CE2}" type="presParOf" srcId="{B075EDAC-04E5-4B5B-90C6-72B779EBC66E}" destId="{D7BE1762-1D81-46D4-82FE-F5D824C8D750}" srcOrd="4" destOrd="0" presId="urn:microsoft.com/office/officeart/2005/8/layout/cycle4#1"/>
    <dgm:cxn modelId="{53CE4651-D0AC-4350-95AB-706D2C966CB1}" type="presParOf" srcId="{E94EE7FA-A45A-447C-AA08-2A31CD04C936}" destId="{268C7278-F467-4688-BC39-55CCDEA7F078}" srcOrd="1" destOrd="0" presId="urn:microsoft.com/office/officeart/2005/8/layout/cycle4#1"/>
    <dgm:cxn modelId="{EF8116C6-6AE7-40CC-A23D-9BBBA4EAE147}" type="presParOf" srcId="{268C7278-F467-4688-BC39-55CCDEA7F078}" destId="{DC0A4C48-8EA5-4429-ACC5-476FA27B3435}" srcOrd="0" destOrd="0" presId="urn:microsoft.com/office/officeart/2005/8/layout/cycle4#1"/>
    <dgm:cxn modelId="{E615D384-4844-4603-9CBB-63CF19F90348}" type="presParOf" srcId="{268C7278-F467-4688-BC39-55CCDEA7F078}" destId="{71B3CD3F-4C62-48A3-A1A7-890DB57EB848}" srcOrd="1" destOrd="0" presId="urn:microsoft.com/office/officeart/2005/8/layout/cycle4#1"/>
    <dgm:cxn modelId="{1C0FF852-3F37-4213-9AAC-D238B55F8539}" type="presParOf" srcId="{268C7278-F467-4688-BC39-55CCDEA7F078}" destId="{C7FD34DA-52BC-4960-BB7C-05E5E7D5C6F7}" srcOrd="2" destOrd="0" presId="urn:microsoft.com/office/officeart/2005/8/layout/cycle4#1"/>
    <dgm:cxn modelId="{7E20ED04-3798-4765-86C1-C6717ECD6181}" type="presParOf" srcId="{268C7278-F467-4688-BC39-55CCDEA7F078}" destId="{06A22787-43A0-43EB-A7A0-1B23DEDF8F02}" srcOrd="3" destOrd="0" presId="urn:microsoft.com/office/officeart/2005/8/layout/cycle4#1"/>
    <dgm:cxn modelId="{3FD3E420-FF05-4ABF-9A31-FFD6B952428F}" type="presParOf" srcId="{268C7278-F467-4688-BC39-55CCDEA7F078}" destId="{FC7EB26D-4EEA-4427-BB7F-A6809494E73A}" srcOrd="4" destOrd="0" presId="urn:microsoft.com/office/officeart/2005/8/layout/cycle4#1"/>
    <dgm:cxn modelId="{8421899E-C3BB-4D62-9010-C6FE27D9ABAB}" type="presParOf" srcId="{E94EE7FA-A45A-447C-AA08-2A31CD04C936}" destId="{93ECFBB3-572E-4835-AFA1-AC5C2D4C30DF}" srcOrd="2" destOrd="0" presId="urn:microsoft.com/office/officeart/2005/8/layout/cycle4#1"/>
    <dgm:cxn modelId="{2D98A603-5B17-495C-B458-5ABE7D3848CC}" type="presParOf" srcId="{E94EE7FA-A45A-447C-AA08-2A31CD04C936}" destId="{E34AD35C-CBB9-412D-8E54-347E74F42FB0}" srcOrd="3" destOrd="0" presId="urn:microsoft.com/office/officeart/2005/8/layout/cycle4#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3E9BA96-50EF-42E5-AD30-96457CE81DAE}">
      <dsp:nvSpPr>
        <dsp:cNvPr id="0" name=""/>
        <dsp:cNvSpPr/>
      </dsp:nvSpPr>
      <dsp:spPr>
        <a:xfrm>
          <a:off x="4315695" y="1512491"/>
          <a:ext cx="3380079" cy="391083"/>
        </a:xfrm>
        <a:custGeom>
          <a:avLst/>
          <a:gdLst/>
          <a:ahLst/>
          <a:cxnLst/>
          <a:rect l="0" t="0" r="0" b="0"/>
          <a:pathLst>
            <a:path>
              <a:moveTo>
                <a:pt x="0" y="0"/>
              </a:moveTo>
              <a:lnTo>
                <a:pt x="0" y="195541"/>
              </a:lnTo>
              <a:lnTo>
                <a:pt x="3380079" y="195541"/>
              </a:lnTo>
              <a:lnTo>
                <a:pt x="3380079" y="3910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76F98E-456A-4C03-883A-3168A6BE8F5C}">
      <dsp:nvSpPr>
        <dsp:cNvPr id="0" name=""/>
        <dsp:cNvSpPr/>
      </dsp:nvSpPr>
      <dsp:spPr>
        <a:xfrm>
          <a:off x="4315695" y="1512491"/>
          <a:ext cx="1126693" cy="391083"/>
        </a:xfrm>
        <a:custGeom>
          <a:avLst/>
          <a:gdLst/>
          <a:ahLst/>
          <a:cxnLst/>
          <a:rect l="0" t="0" r="0" b="0"/>
          <a:pathLst>
            <a:path>
              <a:moveTo>
                <a:pt x="0" y="0"/>
              </a:moveTo>
              <a:lnTo>
                <a:pt x="0" y="195541"/>
              </a:lnTo>
              <a:lnTo>
                <a:pt x="1126693" y="195541"/>
              </a:lnTo>
              <a:lnTo>
                <a:pt x="1126693" y="3910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92662E-2354-45A3-ABD2-56996087E6FE}">
      <dsp:nvSpPr>
        <dsp:cNvPr id="0" name=""/>
        <dsp:cNvSpPr/>
      </dsp:nvSpPr>
      <dsp:spPr>
        <a:xfrm>
          <a:off x="3189002" y="1512491"/>
          <a:ext cx="1126693" cy="391083"/>
        </a:xfrm>
        <a:custGeom>
          <a:avLst/>
          <a:gdLst/>
          <a:ahLst/>
          <a:cxnLst/>
          <a:rect l="0" t="0" r="0" b="0"/>
          <a:pathLst>
            <a:path>
              <a:moveTo>
                <a:pt x="1126693" y="0"/>
              </a:moveTo>
              <a:lnTo>
                <a:pt x="1126693" y="195541"/>
              </a:lnTo>
              <a:lnTo>
                <a:pt x="0" y="195541"/>
              </a:lnTo>
              <a:lnTo>
                <a:pt x="0" y="3910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92E24D-F59F-464A-853C-580D2D58A3CF}">
      <dsp:nvSpPr>
        <dsp:cNvPr id="0" name=""/>
        <dsp:cNvSpPr/>
      </dsp:nvSpPr>
      <dsp:spPr>
        <a:xfrm>
          <a:off x="935616" y="1512491"/>
          <a:ext cx="3380079" cy="391083"/>
        </a:xfrm>
        <a:custGeom>
          <a:avLst/>
          <a:gdLst/>
          <a:ahLst/>
          <a:cxnLst/>
          <a:rect l="0" t="0" r="0" b="0"/>
          <a:pathLst>
            <a:path>
              <a:moveTo>
                <a:pt x="3380079" y="0"/>
              </a:moveTo>
              <a:lnTo>
                <a:pt x="3380079" y="195541"/>
              </a:lnTo>
              <a:lnTo>
                <a:pt x="0" y="195541"/>
              </a:lnTo>
              <a:lnTo>
                <a:pt x="0" y="3910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106228-2BF0-45D3-A39A-0E8403A979BD}">
      <dsp:nvSpPr>
        <dsp:cNvPr id="0" name=""/>
        <dsp:cNvSpPr/>
      </dsp:nvSpPr>
      <dsp:spPr>
        <a:xfrm>
          <a:off x="3294283" y="581340"/>
          <a:ext cx="2042824" cy="931151"/>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26651F-56D4-4EC4-A888-14B18D9F4E32}">
      <dsp:nvSpPr>
        <dsp:cNvPr id="0" name=""/>
        <dsp:cNvSpPr/>
      </dsp:nvSpPr>
      <dsp:spPr>
        <a:xfrm>
          <a:off x="3294283" y="581340"/>
          <a:ext cx="2042824" cy="931151"/>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227993-4F3B-45D6-B745-FF7C3DA2270E}">
      <dsp:nvSpPr>
        <dsp:cNvPr id="0" name=""/>
        <dsp:cNvSpPr/>
      </dsp:nvSpPr>
      <dsp:spPr>
        <a:xfrm>
          <a:off x="2272870" y="748947"/>
          <a:ext cx="4085649" cy="5959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Uit welke onderdelen bestaat het WUF?</a:t>
          </a:r>
          <a:endParaRPr lang="nl-NL" sz="2400" kern="1200" dirty="0"/>
        </a:p>
      </dsp:txBody>
      <dsp:txXfrm>
        <a:off x="2272870" y="748947"/>
        <a:ext cx="4085649" cy="595936"/>
      </dsp:txXfrm>
    </dsp:sp>
    <dsp:sp modelId="{371BAF1E-ECF1-48EB-8CF3-F251D36EBA64}">
      <dsp:nvSpPr>
        <dsp:cNvPr id="0" name=""/>
        <dsp:cNvSpPr/>
      </dsp:nvSpPr>
      <dsp:spPr>
        <a:xfrm>
          <a:off x="470040" y="1903575"/>
          <a:ext cx="931151" cy="931151"/>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F65BB2-54F9-4BF9-8072-682CD67A2D67}">
      <dsp:nvSpPr>
        <dsp:cNvPr id="0" name=""/>
        <dsp:cNvSpPr/>
      </dsp:nvSpPr>
      <dsp:spPr>
        <a:xfrm>
          <a:off x="470040" y="1903575"/>
          <a:ext cx="931151" cy="931151"/>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29FA49-DB58-4961-8104-A919D3498F91}">
      <dsp:nvSpPr>
        <dsp:cNvPr id="0" name=""/>
        <dsp:cNvSpPr/>
      </dsp:nvSpPr>
      <dsp:spPr>
        <a:xfrm>
          <a:off x="4464" y="2071182"/>
          <a:ext cx="1862302" cy="5959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endParaRPr lang="nl-NL" sz="3900" kern="1200" dirty="0"/>
        </a:p>
      </dsp:txBody>
      <dsp:txXfrm>
        <a:off x="4464" y="2071182"/>
        <a:ext cx="1862302" cy="595936"/>
      </dsp:txXfrm>
    </dsp:sp>
    <dsp:sp modelId="{DA30FEED-FBE4-4666-B179-47AE886F23B2}">
      <dsp:nvSpPr>
        <dsp:cNvPr id="0" name=""/>
        <dsp:cNvSpPr/>
      </dsp:nvSpPr>
      <dsp:spPr>
        <a:xfrm>
          <a:off x="2723426" y="1903575"/>
          <a:ext cx="931151" cy="931151"/>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3D3E87-381F-4FAF-8DFA-F6AFA093CA4A}">
      <dsp:nvSpPr>
        <dsp:cNvPr id="0" name=""/>
        <dsp:cNvSpPr/>
      </dsp:nvSpPr>
      <dsp:spPr>
        <a:xfrm>
          <a:off x="2723426" y="1903575"/>
          <a:ext cx="931151" cy="931151"/>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9FB196-C5D4-46F2-9B6B-43304C9FB599}">
      <dsp:nvSpPr>
        <dsp:cNvPr id="0" name=""/>
        <dsp:cNvSpPr/>
      </dsp:nvSpPr>
      <dsp:spPr>
        <a:xfrm>
          <a:off x="2257851" y="2071182"/>
          <a:ext cx="1862302" cy="5959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endParaRPr lang="nl-NL" sz="3900" kern="1200" dirty="0"/>
        </a:p>
      </dsp:txBody>
      <dsp:txXfrm>
        <a:off x="2257851" y="2071182"/>
        <a:ext cx="1862302" cy="595936"/>
      </dsp:txXfrm>
    </dsp:sp>
    <dsp:sp modelId="{52F77AC5-3155-436C-AB32-AD09CDAA7B67}">
      <dsp:nvSpPr>
        <dsp:cNvPr id="0" name=""/>
        <dsp:cNvSpPr/>
      </dsp:nvSpPr>
      <dsp:spPr>
        <a:xfrm>
          <a:off x="4976812" y="1903575"/>
          <a:ext cx="931151" cy="931151"/>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163F81-8CD8-4065-8830-B3206931B657}">
      <dsp:nvSpPr>
        <dsp:cNvPr id="0" name=""/>
        <dsp:cNvSpPr/>
      </dsp:nvSpPr>
      <dsp:spPr>
        <a:xfrm>
          <a:off x="4976812" y="1903575"/>
          <a:ext cx="931151" cy="931151"/>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E501C0-607C-4624-9213-3C7B3A2E8710}">
      <dsp:nvSpPr>
        <dsp:cNvPr id="0" name=""/>
        <dsp:cNvSpPr/>
      </dsp:nvSpPr>
      <dsp:spPr>
        <a:xfrm>
          <a:off x="4511237" y="2071182"/>
          <a:ext cx="1862302" cy="5959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endParaRPr lang="nl-NL" sz="3900" kern="1200" dirty="0"/>
        </a:p>
      </dsp:txBody>
      <dsp:txXfrm>
        <a:off x="4511237" y="2071182"/>
        <a:ext cx="1862302" cy="595936"/>
      </dsp:txXfrm>
    </dsp:sp>
    <dsp:sp modelId="{46C5DAE6-ECE9-4AE4-9DB9-38EAE87BB695}">
      <dsp:nvSpPr>
        <dsp:cNvPr id="0" name=""/>
        <dsp:cNvSpPr/>
      </dsp:nvSpPr>
      <dsp:spPr>
        <a:xfrm>
          <a:off x="7230199" y="1903575"/>
          <a:ext cx="931151" cy="931151"/>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E70205-CEB0-409D-9A26-F58D282AF29A}">
      <dsp:nvSpPr>
        <dsp:cNvPr id="0" name=""/>
        <dsp:cNvSpPr/>
      </dsp:nvSpPr>
      <dsp:spPr>
        <a:xfrm>
          <a:off x="7230199" y="1903575"/>
          <a:ext cx="931151" cy="931151"/>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94D5ED-D0CE-46CD-8078-5CC06E551A6C}">
      <dsp:nvSpPr>
        <dsp:cNvPr id="0" name=""/>
        <dsp:cNvSpPr/>
      </dsp:nvSpPr>
      <dsp:spPr>
        <a:xfrm>
          <a:off x="6764623" y="2071182"/>
          <a:ext cx="1862302" cy="5959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endParaRPr lang="nl-NL" sz="3900" kern="1200" dirty="0"/>
        </a:p>
      </dsp:txBody>
      <dsp:txXfrm>
        <a:off x="6764623" y="2071182"/>
        <a:ext cx="1862302" cy="59593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904838" cy="457200"/>
          </a:xfrm>
          <a:prstGeom prst="rect">
            <a:avLst/>
          </a:prstGeom>
        </p:spPr>
        <p:txBody>
          <a:bodyPr vert="horz" lIns="91440" tIns="45720" rIns="91440" bIns="45720" rtlCol="0"/>
          <a:lstStyle>
            <a:lvl1pPr algn="l">
              <a:defRPr sz="1200"/>
            </a:lvl1pPr>
          </a:lstStyle>
          <a:p>
            <a:endParaRPr lang="nl-NL" b="1">
              <a:latin typeface="Corbel"/>
              <a:cs typeface="Corbel"/>
            </a:endParaRPr>
          </a:p>
        </p:txBody>
      </p:sp>
      <p:sp>
        <p:nvSpPr>
          <p:cNvPr id="3" name="Tijdelijke aanduiding voor datum 2"/>
          <p:cNvSpPr>
            <a:spLocks noGrp="1"/>
          </p:cNvSpPr>
          <p:nvPr>
            <p:ph type="dt" sz="quarter" idx="1"/>
          </p:nvPr>
        </p:nvSpPr>
        <p:spPr>
          <a:xfrm>
            <a:off x="5372761" y="0"/>
            <a:ext cx="1483652" cy="457200"/>
          </a:xfrm>
          <a:prstGeom prst="rect">
            <a:avLst/>
          </a:prstGeom>
        </p:spPr>
        <p:txBody>
          <a:bodyPr vert="horz" lIns="91440" tIns="45720" rIns="91440" bIns="45720" rtlCol="0"/>
          <a:lstStyle>
            <a:lvl1pPr algn="r">
              <a:defRPr sz="1200"/>
            </a:lvl1pPr>
          </a:lstStyle>
          <a:p>
            <a:fld id="{1DFF1D61-6A12-B148-B795-5CBE2F827FD7}" type="datetime3">
              <a:rPr lang="nl-NL">
                <a:latin typeface="Corbel"/>
                <a:cs typeface="Corbel"/>
              </a:rPr>
              <a:pPr/>
              <a:t>6/11/17</a:t>
            </a:fld>
            <a:endParaRPr lang="nl-NL">
              <a:latin typeface="Corbel"/>
              <a:cs typeface="Corbel"/>
            </a:endParaRPr>
          </a:p>
        </p:txBody>
      </p:sp>
      <p:sp>
        <p:nvSpPr>
          <p:cNvPr id="4" name="Tijdelijke aanduiding voor voettekst 3"/>
          <p:cNvSpPr>
            <a:spLocks noGrp="1"/>
          </p:cNvSpPr>
          <p:nvPr>
            <p:ph type="ftr" sz="quarter" idx="2"/>
          </p:nvPr>
        </p:nvSpPr>
        <p:spPr>
          <a:xfrm>
            <a:off x="-1" y="8685213"/>
            <a:ext cx="5740415" cy="457200"/>
          </a:xfrm>
          <a:prstGeom prst="rect">
            <a:avLst/>
          </a:prstGeom>
        </p:spPr>
        <p:txBody>
          <a:bodyPr vert="horz" lIns="91440" tIns="45720" rIns="91440" bIns="45720" rtlCol="0" anchor="b"/>
          <a:lstStyle>
            <a:lvl1pPr algn="l">
              <a:defRPr sz="1200"/>
            </a:lvl1pPr>
          </a:lstStyle>
          <a:p>
            <a:endParaRPr lang="nl-NL">
              <a:latin typeface="Corbel"/>
              <a:cs typeface="Corbel"/>
            </a:endParaRPr>
          </a:p>
        </p:txBody>
      </p:sp>
      <p:sp>
        <p:nvSpPr>
          <p:cNvPr id="5" name="Tijdelijke aanduiding voor dianummer 4"/>
          <p:cNvSpPr>
            <a:spLocks noGrp="1"/>
          </p:cNvSpPr>
          <p:nvPr>
            <p:ph type="sldNum" sz="quarter" idx="3"/>
          </p:nvPr>
        </p:nvSpPr>
        <p:spPr>
          <a:xfrm>
            <a:off x="6091357" y="8685213"/>
            <a:ext cx="765055" cy="457200"/>
          </a:xfrm>
          <a:prstGeom prst="rect">
            <a:avLst/>
          </a:prstGeom>
        </p:spPr>
        <p:txBody>
          <a:bodyPr vert="horz" lIns="91440" tIns="45720" rIns="91440" bIns="45720" rtlCol="0" anchor="b"/>
          <a:lstStyle>
            <a:lvl1pPr algn="r">
              <a:defRPr sz="1200"/>
            </a:lvl1pPr>
          </a:lstStyle>
          <a:p>
            <a:fld id="{59E047AC-04BA-824E-9526-AEF0380CB1CE}" type="slidenum">
              <a:rPr>
                <a:latin typeface="Corbel"/>
                <a:cs typeface="Corbel"/>
              </a:rPr>
              <a:pPr/>
              <a:t>‹nr.›</a:t>
            </a:fld>
            <a:endParaRPr lang="nl-NL">
              <a:latin typeface="Corbel"/>
              <a:cs typeface="Corbel"/>
            </a:endParaRPr>
          </a:p>
        </p:txBody>
      </p:sp>
    </p:spTree>
    <p:extLst>
      <p:ext uri="{BB962C8B-B14F-4D97-AF65-F5344CB8AC3E}">
        <p14:creationId xmlns:p14="http://schemas.microsoft.com/office/powerpoint/2010/main" xmlns="" val="17018190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5058969" cy="457200"/>
          </a:xfrm>
          <a:prstGeom prst="rect">
            <a:avLst/>
          </a:prstGeom>
        </p:spPr>
        <p:txBody>
          <a:bodyPr vert="horz" lIns="91440" tIns="45720" rIns="91440" bIns="45720" rtlCol="0"/>
          <a:lstStyle>
            <a:lvl1pPr algn="l">
              <a:defRPr sz="1200" b="1" i="0">
                <a:latin typeface="Corbel"/>
                <a:cs typeface="Corbel"/>
              </a:defRPr>
            </a:lvl1pPr>
          </a:lstStyle>
          <a:p>
            <a:endParaRPr lang="nl-NL"/>
          </a:p>
        </p:txBody>
      </p:sp>
      <p:sp>
        <p:nvSpPr>
          <p:cNvPr id="3" name="Tijdelijke aanduiding voor datum 2"/>
          <p:cNvSpPr>
            <a:spLocks noGrp="1"/>
          </p:cNvSpPr>
          <p:nvPr>
            <p:ph type="dt" idx="1"/>
          </p:nvPr>
        </p:nvSpPr>
        <p:spPr>
          <a:xfrm>
            <a:off x="5358377" y="0"/>
            <a:ext cx="1498036" cy="457200"/>
          </a:xfrm>
          <a:prstGeom prst="rect">
            <a:avLst/>
          </a:prstGeom>
        </p:spPr>
        <p:txBody>
          <a:bodyPr vert="horz" lIns="91440" tIns="45720" rIns="91440" bIns="45720" rtlCol="0"/>
          <a:lstStyle>
            <a:lvl1pPr algn="r">
              <a:defRPr sz="1200">
                <a:latin typeface="Corbel"/>
                <a:cs typeface="Corbel"/>
              </a:defRPr>
            </a:lvl1pPr>
          </a:lstStyle>
          <a:p>
            <a:fld id="{301EDAA2-3DF6-7940-91E3-A225DE787136}" type="datetime3">
              <a:rPr/>
              <a:pPr/>
              <a:t>27/10/17</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6" name="Tijdelijke aanduiding voor voettekst 5"/>
          <p:cNvSpPr>
            <a:spLocks noGrp="1"/>
          </p:cNvSpPr>
          <p:nvPr>
            <p:ph type="ftr" sz="quarter" idx="4"/>
          </p:nvPr>
        </p:nvSpPr>
        <p:spPr>
          <a:xfrm>
            <a:off x="0" y="8685213"/>
            <a:ext cx="5715000" cy="457200"/>
          </a:xfrm>
          <a:prstGeom prst="rect">
            <a:avLst/>
          </a:prstGeom>
        </p:spPr>
        <p:txBody>
          <a:bodyPr vert="horz" lIns="91440" tIns="45720" rIns="91440" bIns="45720" rtlCol="0" anchor="b"/>
          <a:lstStyle>
            <a:lvl1pPr algn="l">
              <a:defRPr sz="1200">
                <a:latin typeface="Corbel"/>
                <a:cs typeface="Corbel"/>
              </a:defRPr>
            </a:lvl1pPr>
          </a:lstStyle>
          <a:p>
            <a:endParaRPr lang="nl-NL"/>
          </a:p>
        </p:txBody>
      </p:sp>
      <p:sp>
        <p:nvSpPr>
          <p:cNvPr id="7" name="Tijdelijke aanduiding voor dianummer 6"/>
          <p:cNvSpPr>
            <a:spLocks noGrp="1"/>
          </p:cNvSpPr>
          <p:nvPr>
            <p:ph type="sldNum" sz="quarter" idx="5"/>
          </p:nvPr>
        </p:nvSpPr>
        <p:spPr>
          <a:xfrm>
            <a:off x="6070763" y="8685213"/>
            <a:ext cx="785650" cy="457200"/>
          </a:xfrm>
          <a:prstGeom prst="rect">
            <a:avLst/>
          </a:prstGeom>
        </p:spPr>
        <p:txBody>
          <a:bodyPr vert="horz" lIns="91440" tIns="45720" rIns="91440" bIns="45720" rtlCol="0" anchor="b"/>
          <a:lstStyle>
            <a:lvl1pPr algn="r">
              <a:defRPr sz="1200">
                <a:latin typeface="Corbel"/>
                <a:cs typeface="Corbel"/>
              </a:defRPr>
            </a:lvl1pPr>
          </a:lstStyle>
          <a:p>
            <a:fld id="{1CB5D99F-C216-8C4C-B398-F06F7517D80F}" type="slidenum">
              <a:rPr lang="nl-NL"/>
              <a:pPr/>
              <a:t>‹nr.›</a:t>
            </a:fld>
            <a:endParaRPr lang="nl-NL"/>
          </a:p>
        </p:txBody>
      </p:sp>
    </p:spTree>
    <p:extLst>
      <p:ext uri="{BB962C8B-B14F-4D97-AF65-F5344CB8AC3E}">
        <p14:creationId xmlns:p14="http://schemas.microsoft.com/office/powerpoint/2010/main" xmlns="" val="32861884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lnSpc>
        <a:spcPct val="100000"/>
      </a:lnSpc>
      <a:defRPr sz="1200" kern="1200">
        <a:solidFill>
          <a:schemeClr val="tx1"/>
        </a:solidFill>
        <a:latin typeface="Corbel"/>
        <a:ea typeface="+mn-ea"/>
        <a:cs typeface="Corbel"/>
      </a:defRPr>
    </a:lvl1pPr>
    <a:lvl2pPr marL="176213" indent="-176213" algn="l" defTabSz="457200" rtl="0" eaLnBrk="1" latinLnBrk="0" hangingPunct="1">
      <a:lnSpc>
        <a:spcPct val="100000"/>
      </a:lnSpc>
      <a:buFont typeface="Arial"/>
      <a:buChar char="•"/>
      <a:defRPr sz="1200" kern="1200">
        <a:solidFill>
          <a:schemeClr val="tx1"/>
        </a:solidFill>
        <a:latin typeface="Corbel"/>
        <a:ea typeface="+mn-ea"/>
        <a:cs typeface="Corbel"/>
      </a:defRPr>
    </a:lvl2pPr>
    <a:lvl3pPr marL="361950" indent="-185738" algn="l" defTabSz="457200" rtl="0" eaLnBrk="1" latinLnBrk="0" hangingPunct="1">
      <a:lnSpc>
        <a:spcPct val="100000"/>
      </a:lnSpc>
      <a:buFont typeface="Arial"/>
      <a:buChar char="•"/>
      <a:defRPr sz="1100" kern="1200">
        <a:solidFill>
          <a:schemeClr val="tx1"/>
        </a:solidFill>
        <a:latin typeface="Corbel"/>
        <a:ea typeface="+mn-ea"/>
        <a:cs typeface="Corbel"/>
      </a:defRPr>
    </a:lvl3pPr>
    <a:lvl4pPr marL="536575" indent="-174625" algn="l" defTabSz="457200" rtl="0" eaLnBrk="1" latinLnBrk="0" hangingPunct="1">
      <a:lnSpc>
        <a:spcPct val="100000"/>
      </a:lnSpc>
      <a:buFont typeface="Arial"/>
      <a:buChar char="•"/>
      <a:defRPr sz="1000" kern="1200">
        <a:solidFill>
          <a:schemeClr val="tx1"/>
        </a:solidFill>
        <a:latin typeface="Corbel"/>
        <a:ea typeface="+mn-ea"/>
        <a:cs typeface="Corbel"/>
      </a:defRPr>
    </a:lvl4pPr>
    <a:lvl5pPr marL="712788" indent="-176213" algn="l" defTabSz="457200" rtl="0" eaLnBrk="1" latinLnBrk="0" hangingPunct="1">
      <a:lnSpc>
        <a:spcPct val="100000"/>
      </a:lnSpc>
      <a:buFont typeface="Arial"/>
      <a:buChar char="•"/>
      <a:defRPr sz="1000" kern="1200">
        <a:solidFill>
          <a:schemeClr val="tx1"/>
        </a:solidFill>
        <a:latin typeface="Corbel"/>
        <a:ea typeface="+mn-ea"/>
        <a:cs typeface="Corbe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Corbel"/>
                <a:ea typeface="+mn-ea"/>
                <a:cs typeface="Corbel"/>
              </a:rPr>
              <a:t>Waarom een coöperatieve bank? </a:t>
            </a:r>
          </a:p>
          <a:p>
            <a:endParaRPr lang="nl-NL" sz="1200" b="0" i="0" u="none" strike="noStrike" kern="1200" baseline="0" dirty="0" smtClean="0">
              <a:solidFill>
                <a:schemeClr val="tx1"/>
              </a:solidFill>
              <a:latin typeface="Corbel"/>
              <a:ea typeface="+mn-ea"/>
              <a:cs typeface="Corbel"/>
            </a:endParaRPr>
          </a:p>
          <a:p>
            <a:r>
              <a:rPr lang="nl-NL" sz="1200" b="0" i="0" u="none" strike="noStrike" kern="1200" baseline="0" dirty="0" smtClean="0">
                <a:solidFill>
                  <a:schemeClr val="tx1"/>
                </a:solidFill>
                <a:latin typeface="Corbel"/>
                <a:ea typeface="+mn-ea"/>
                <a:cs typeface="Corbel"/>
              </a:rPr>
              <a:t>Stimuleren van welvaart en welzijn: </a:t>
            </a:r>
            <a:br>
              <a:rPr lang="nl-NL" sz="1200" b="0" i="0" u="none" strike="noStrike" kern="1200" baseline="0" dirty="0" smtClean="0">
                <a:solidFill>
                  <a:schemeClr val="tx1"/>
                </a:solidFill>
                <a:latin typeface="Corbel"/>
                <a:ea typeface="+mn-ea"/>
                <a:cs typeface="Corbel"/>
              </a:rPr>
            </a:br>
            <a:r>
              <a:rPr lang="nl-NL" sz="1200" b="0" i="0" u="none" strike="noStrike" kern="1200" baseline="0" dirty="0" smtClean="0">
                <a:solidFill>
                  <a:schemeClr val="tx1"/>
                </a:solidFill>
                <a:latin typeface="Corbel"/>
                <a:ea typeface="+mn-ea"/>
                <a:cs typeface="Corbel"/>
              </a:rPr>
              <a:t>Goed functionerende lokale gemeenschappen zijn de basis voor het welzijn van onze klanten. Met onze lokale fondsen versterken we sociale cohesie en ondersteunen we minder </a:t>
            </a:r>
            <a:r>
              <a:rPr lang="nl-NL" sz="1200" b="0" i="0" u="none" strike="noStrike" kern="1200" baseline="0" dirty="0" err="1" smtClean="0">
                <a:solidFill>
                  <a:schemeClr val="tx1"/>
                </a:solidFill>
                <a:latin typeface="Corbel"/>
                <a:ea typeface="+mn-ea"/>
                <a:cs typeface="Corbel"/>
              </a:rPr>
              <a:t>kansrijken</a:t>
            </a:r>
            <a:endParaRPr lang="nl-NL" sz="1200" b="0" i="0" u="none" strike="noStrike" kern="1200" baseline="0" dirty="0" smtClean="0">
              <a:solidFill>
                <a:schemeClr val="tx1"/>
              </a:solidFill>
              <a:latin typeface="Corbel"/>
              <a:ea typeface="+mn-ea"/>
              <a:cs typeface="Corbel"/>
            </a:endParaRPr>
          </a:p>
          <a:p>
            <a:r>
              <a:rPr lang="nl-NL" sz="1200" b="0" i="0" u="none" strike="noStrike" kern="1200" baseline="0" dirty="0" smtClean="0">
                <a:solidFill>
                  <a:schemeClr val="tx1"/>
                </a:solidFill>
                <a:latin typeface="Corbel"/>
                <a:ea typeface="+mn-ea"/>
                <a:cs typeface="Corbel"/>
              </a:rPr>
              <a:t>op weg naar zelfredzaamheid.</a:t>
            </a:r>
            <a:endParaRPr lang="nl-NL" dirty="0" smtClean="0"/>
          </a:p>
          <a:p>
            <a:endParaRPr lang="nl-NL" sz="1200" b="0" i="0" u="none" strike="noStrike" kern="1200" baseline="0" dirty="0" smtClean="0">
              <a:solidFill>
                <a:schemeClr val="tx1"/>
              </a:solidFill>
              <a:latin typeface="Corbel"/>
              <a:ea typeface="+mn-ea"/>
              <a:cs typeface="Corbel"/>
            </a:endParaRPr>
          </a:p>
          <a:p>
            <a:r>
              <a:rPr lang="nl-NL" sz="1200" b="0" i="0" u="none" strike="noStrike" kern="1200" baseline="0" dirty="0" smtClean="0">
                <a:solidFill>
                  <a:schemeClr val="tx1"/>
                </a:solidFill>
                <a:latin typeface="Corbel"/>
                <a:ea typeface="+mn-ea"/>
                <a:cs typeface="Corbel"/>
              </a:rPr>
              <a:t>Stimuleren van duurzame voedselvoorziening:</a:t>
            </a:r>
            <a:br>
              <a:rPr lang="nl-NL" sz="1200" b="0" i="0" u="none" strike="noStrike" kern="1200" baseline="0" dirty="0" smtClean="0">
                <a:solidFill>
                  <a:schemeClr val="tx1"/>
                </a:solidFill>
                <a:latin typeface="Corbel"/>
                <a:ea typeface="+mn-ea"/>
                <a:cs typeface="Corbel"/>
              </a:rPr>
            </a:br>
            <a:r>
              <a:rPr lang="nl-NL" sz="1200" b="0" i="0" u="none" strike="noStrike" kern="1200" baseline="0" dirty="0" smtClean="0">
                <a:solidFill>
                  <a:schemeClr val="tx1"/>
                </a:solidFill>
                <a:latin typeface="Corbel"/>
                <a:ea typeface="+mn-ea"/>
                <a:cs typeface="Corbel"/>
              </a:rPr>
              <a:t>Als wereldwijd leidende food en </a:t>
            </a:r>
            <a:r>
              <a:rPr lang="nl-NL" sz="1200" b="0" i="0" u="none" strike="noStrike" kern="1200" baseline="0" dirty="0" err="1" smtClean="0">
                <a:solidFill>
                  <a:schemeClr val="tx1"/>
                </a:solidFill>
                <a:latin typeface="Corbel"/>
                <a:ea typeface="+mn-ea"/>
                <a:cs typeface="Corbel"/>
              </a:rPr>
              <a:t>agri</a:t>
            </a:r>
            <a:r>
              <a:rPr lang="nl-NL" sz="1200" b="0" i="0" u="none" strike="noStrike" kern="1200" baseline="0" dirty="0" smtClean="0">
                <a:solidFill>
                  <a:schemeClr val="tx1"/>
                </a:solidFill>
                <a:latin typeface="Corbel"/>
                <a:ea typeface="+mn-ea"/>
                <a:cs typeface="Corbel"/>
              </a:rPr>
              <a:t> bank nemen we nadrukkelijk onze verantwoordelijkheid in de wereld- voedselproblematiek.</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2</a:t>
            </a:fld>
            <a:endParaRPr lang="nl-NL"/>
          </a:p>
        </p:txBody>
      </p:sp>
    </p:spTree>
    <p:extLst>
      <p:ext uri="{BB962C8B-B14F-4D97-AF65-F5344CB8AC3E}">
        <p14:creationId xmlns:p14="http://schemas.microsoft.com/office/powerpoint/2010/main" xmlns="" val="57080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12</a:t>
            </a:fld>
            <a:endParaRPr lang="nl-NL"/>
          </a:p>
        </p:txBody>
      </p:sp>
    </p:spTree>
    <p:extLst>
      <p:ext uri="{BB962C8B-B14F-4D97-AF65-F5344CB8AC3E}">
        <p14:creationId xmlns:p14="http://schemas.microsoft.com/office/powerpoint/2010/main" xmlns="" val="45498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13</a:t>
            </a:fld>
            <a:endParaRPr lang="nl-NL"/>
          </a:p>
        </p:txBody>
      </p:sp>
    </p:spTree>
    <p:extLst>
      <p:ext uri="{BB962C8B-B14F-4D97-AF65-F5344CB8AC3E}">
        <p14:creationId xmlns:p14="http://schemas.microsoft.com/office/powerpoint/2010/main" xmlns="" val="45498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14</a:t>
            </a:fld>
            <a:endParaRPr lang="nl-NL"/>
          </a:p>
        </p:txBody>
      </p:sp>
    </p:spTree>
    <p:extLst>
      <p:ext uri="{BB962C8B-B14F-4D97-AF65-F5344CB8AC3E}">
        <p14:creationId xmlns:p14="http://schemas.microsoft.com/office/powerpoint/2010/main" xmlns="" val="45498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15</a:t>
            </a:fld>
            <a:endParaRPr lang="nl-NL"/>
          </a:p>
        </p:txBody>
      </p:sp>
    </p:spTree>
    <p:extLst>
      <p:ext uri="{BB962C8B-B14F-4D97-AF65-F5344CB8AC3E}">
        <p14:creationId xmlns:p14="http://schemas.microsoft.com/office/powerpoint/2010/main" xmlns="" val="2103510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Op de website staan de digitale aanvraagformulieren</a:t>
            </a:r>
            <a:r>
              <a:rPr lang="nl-NL" baseline="0" dirty="0" smtClean="0"/>
              <a:t> én de voorwaarden en criteria uitvoerig omschreven.</a:t>
            </a:r>
            <a:endParaRPr lang="nl-NL"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16</a:t>
            </a:fld>
            <a:endParaRPr lang="nl-NL"/>
          </a:p>
        </p:txBody>
      </p:sp>
    </p:spTree>
    <p:extLst>
      <p:ext uri="{BB962C8B-B14F-4D97-AF65-F5344CB8AC3E}">
        <p14:creationId xmlns:p14="http://schemas.microsoft.com/office/powerpoint/2010/main" xmlns="" val="2675593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17</a:t>
            </a:fld>
            <a:endParaRPr lang="nl-NL"/>
          </a:p>
        </p:txBody>
      </p:sp>
    </p:spTree>
    <p:extLst>
      <p:ext uri="{BB962C8B-B14F-4D97-AF65-F5344CB8AC3E}">
        <p14:creationId xmlns:p14="http://schemas.microsoft.com/office/powerpoint/2010/main" xmlns="" val="3028558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smtClean="0">
                <a:effectLst/>
              </a:rPr>
              <a:t>'</a:t>
            </a:r>
            <a:r>
              <a:rPr lang="nl-NL" i="1" dirty="0" err="1" smtClean="0">
                <a:effectLst/>
              </a:rPr>
              <a:t>Growing</a:t>
            </a:r>
            <a:r>
              <a:rPr lang="nl-NL" i="1" dirty="0" smtClean="0">
                <a:effectLst/>
              </a:rPr>
              <a:t> a </a:t>
            </a:r>
            <a:r>
              <a:rPr lang="nl-NL" i="1" dirty="0" err="1" smtClean="0">
                <a:effectLst/>
              </a:rPr>
              <a:t>better</a:t>
            </a:r>
            <a:r>
              <a:rPr lang="nl-NL" i="1" dirty="0" smtClean="0">
                <a:effectLst/>
              </a:rPr>
              <a:t> </a:t>
            </a:r>
            <a:r>
              <a:rPr lang="nl-NL" i="1" dirty="0" err="1" smtClean="0">
                <a:effectLst/>
              </a:rPr>
              <a:t>world</a:t>
            </a:r>
            <a:r>
              <a:rPr lang="nl-NL" i="1" dirty="0" smtClean="0">
                <a:effectLst/>
              </a:rPr>
              <a:t> </a:t>
            </a:r>
            <a:r>
              <a:rPr lang="nl-NL" i="1" dirty="0" err="1" smtClean="0">
                <a:effectLst/>
              </a:rPr>
              <a:t>together</a:t>
            </a:r>
            <a:r>
              <a:rPr lang="nl-NL" i="1" dirty="0" smtClean="0">
                <a:effectLst/>
              </a:rPr>
              <a:t>’</a:t>
            </a:r>
            <a:r>
              <a:rPr lang="nl-NL" dirty="0" smtClean="0">
                <a:effectLst/>
              </a:rPr>
              <a:t>. Zo luidt de nieuwe missie van de Rabobank.</a:t>
            </a:r>
          </a:p>
          <a:p>
            <a:endParaRPr lang="nl-NL" b="1" dirty="0" smtClean="0">
              <a:effectLst/>
            </a:endParaRPr>
          </a:p>
          <a:p>
            <a:r>
              <a:rPr lang="nl-NL" b="1" dirty="0" smtClean="0">
                <a:effectLst/>
              </a:rPr>
              <a:t>Waarom een nieuwe missie?</a:t>
            </a:r>
          </a:p>
          <a:p>
            <a:r>
              <a:rPr lang="nl-NL" dirty="0" smtClean="0">
                <a:effectLst/>
              </a:rPr>
              <a:t>Onze wereld verandert, we merken het allemaal. Misschien nog niet bewust, maar we krijgen er allemaal mee te maken. </a:t>
            </a:r>
          </a:p>
          <a:p>
            <a:r>
              <a:rPr lang="nl-NL" dirty="0" smtClean="0">
                <a:effectLst/>
              </a:rPr>
              <a:t>We leven in een tijd waarin we steeds meer zelf regelen en de overheid zich terugtrekt. </a:t>
            </a:r>
          </a:p>
          <a:p>
            <a:r>
              <a:rPr lang="nl-NL" dirty="0" smtClean="0">
                <a:effectLst/>
              </a:rPr>
              <a:t>De zekerheden van vroeger verdwijnen langzaam. Een goed pensioen is niet meer vanzelfsprekend, evenals overwaarde op je huis. Zorgkosten blijven stijgen en studiefinanciering wordt steeds meer uitgekleed. </a:t>
            </a:r>
          </a:p>
          <a:p>
            <a:endParaRPr lang="nl-NL" dirty="0" smtClean="0">
              <a:effectLst/>
            </a:endParaRPr>
          </a:p>
          <a:p>
            <a:r>
              <a:rPr lang="nl-NL" dirty="0" smtClean="0">
                <a:effectLst/>
              </a:rPr>
              <a:t>Maar ook wereldwijd gebeurt er veel: politieke instabiliteit, klimaatverandering en voedseltekort. </a:t>
            </a:r>
          </a:p>
          <a:p>
            <a:r>
              <a:rPr lang="nl-NL" dirty="0" smtClean="0">
                <a:effectLst/>
              </a:rPr>
              <a:t>Nog steeds is eten geen dagelijkse zekerheid voor een groot deel van de wereldbevolking.</a:t>
            </a:r>
          </a:p>
          <a:p>
            <a:endParaRPr lang="nl-NL" dirty="0" smtClean="0">
              <a:effectLst/>
            </a:endParaRPr>
          </a:p>
          <a:p>
            <a:r>
              <a:rPr lang="nl-NL" dirty="0" smtClean="0">
                <a:effectLst/>
              </a:rPr>
              <a:t>De Rabobank kiest daarom voor een betere wereld: Om '</a:t>
            </a:r>
            <a:r>
              <a:rPr lang="nl-NL" i="1" dirty="0" err="1" smtClean="0">
                <a:effectLst/>
              </a:rPr>
              <a:t>Growing</a:t>
            </a:r>
            <a:r>
              <a:rPr lang="nl-NL" i="1" dirty="0" smtClean="0">
                <a:effectLst/>
              </a:rPr>
              <a:t> a </a:t>
            </a:r>
            <a:r>
              <a:rPr lang="nl-NL" i="1" dirty="0" err="1" smtClean="0">
                <a:effectLst/>
              </a:rPr>
              <a:t>better</a:t>
            </a:r>
            <a:r>
              <a:rPr lang="nl-NL" i="1" dirty="0" smtClean="0">
                <a:effectLst/>
              </a:rPr>
              <a:t> </a:t>
            </a:r>
            <a:r>
              <a:rPr lang="nl-NL" i="1" dirty="0" err="1" smtClean="0">
                <a:effectLst/>
              </a:rPr>
              <a:t>world</a:t>
            </a:r>
            <a:r>
              <a:rPr lang="nl-NL" i="1" dirty="0" smtClean="0">
                <a:effectLst/>
              </a:rPr>
              <a:t> </a:t>
            </a:r>
            <a:r>
              <a:rPr lang="nl-NL" i="1" dirty="0" err="1" smtClean="0">
                <a:effectLst/>
              </a:rPr>
              <a:t>together</a:t>
            </a:r>
            <a:r>
              <a:rPr lang="nl-NL" i="1" dirty="0" smtClean="0">
                <a:effectLst/>
              </a:rPr>
              <a:t>'</a:t>
            </a:r>
            <a:r>
              <a:rPr lang="nl-NL" dirty="0" smtClean="0">
                <a:effectLst/>
              </a:rPr>
              <a:t>. </a:t>
            </a:r>
          </a:p>
          <a:p>
            <a:r>
              <a:rPr lang="nl-NL" dirty="0" smtClean="0">
                <a:effectLst/>
              </a:rPr>
              <a:t>Komend jaar gaat de bank daarom aan de slag met vier thema’s waarin wij samen met klanten en partners verschillende maatschappelijke problemen aanpakken. </a:t>
            </a:r>
          </a:p>
          <a:p>
            <a:endParaRPr lang="nl-NL" dirty="0" smtClean="0">
              <a:effectLst/>
            </a:endParaRPr>
          </a:p>
          <a:p>
            <a:r>
              <a:rPr lang="nl-NL" u="sng" dirty="0" smtClean="0">
                <a:effectLst/>
              </a:rPr>
              <a:t>De vier thema’s zijn: </a:t>
            </a:r>
          </a:p>
          <a:p>
            <a:pPr marL="171450" indent="-171450">
              <a:buFont typeface="Arial" pitchFamily="34" charset="0"/>
              <a:buChar char="•"/>
            </a:pPr>
            <a:r>
              <a:rPr lang="nl-NL" dirty="0" smtClean="0">
                <a:effectLst/>
              </a:rPr>
              <a:t>voedselzekerheid, </a:t>
            </a:r>
          </a:p>
          <a:p>
            <a:pPr marL="171450" indent="-171450">
              <a:buFont typeface="Arial" pitchFamily="34" charset="0"/>
              <a:buChar char="•"/>
            </a:pPr>
            <a:r>
              <a:rPr lang="nl-NL" dirty="0" smtClean="0">
                <a:effectLst/>
              </a:rPr>
              <a:t>zelfredzaamheid, </a:t>
            </a:r>
          </a:p>
          <a:p>
            <a:pPr marL="171450" indent="-171450">
              <a:buFont typeface="Arial" pitchFamily="34" charset="0"/>
              <a:buChar char="•"/>
            </a:pPr>
            <a:r>
              <a:rPr lang="nl-NL" dirty="0" smtClean="0">
                <a:effectLst/>
              </a:rPr>
              <a:t>duurzaam ondernemerschap en </a:t>
            </a:r>
          </a:p>
          <a:p>
            <a:pPr marL="171450" indent="-171450">
              <a:buFont typeface="Arial" pitchFamily="34" charset="0"/>
              <a:buChar char="•"/>
            </a:pPr>
            <a:r>
              <a:rPr lang="nl-NL" dirty="0" smtClean="0">
                <a:effectLst/>
              </a:rPr>
              <a:t>lokale leefbaarheid.</a:t>
            </a:r>
          </a:p>
          <a:p>
            <a:endParaRPr lang="nl-NL" dirty="0" smtClean="0">
              <a:effectLst/>
            </a:endParaRPr>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3</a:t>
            </a:fld>
            <a:endParaRPr lang="nl-NL"/>
          </a:p>
        </p:txBody>
      </p:sp>
    </p:spTree>
    <p:extLst>
      <p:ext uri="{BB962C8B-B14F-4D97-AF65-F5344CB8AC3E}">
        <p14:creationId xmlns:p14="http://schemas.microsoft.com/office/powerpoint/2010/main" xmlns="" val="223666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Sponsorbijdrage in 2016 (centraal en lokaal samen) ongeveer € 30 </a:t>
            </a:r>
            <a:r>
              <a:rPr lang="nl-NL" dirty="0" err="1" smtClean="0"/>
              <a:t>mln</a:t>
            </a:r>
            <a:endParaRPr lang="nl-NL" dirty="0" smtClean="0"/>
          </a:p>
          <a:p>
            <a:r>
              <a:rPr lang="nl-NL" dirty="0" smtClean="0"/>
              <a:t>Daarmee is Rabobank de grootste sponsor van</a:t>
            </a:r>
            <a:r>
              <a:rPr lang="nl-NL" baseline="0" dirty="0" smtClean="0"/>
              <a:t> Nederland</a:t>
            </a:r>
            <a:endParaRPr lang="nl-NL"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4</a:t>
            </a:fld>
            <a:endParaRPr lang="nl-NL"/>
          </a:p>
        </p:txBody>
      </p:sp>
    </p:spTree>
    <p:extLst>
      <p:ext uri="{BB962C8B-B14F-4D97-AF65-F5344CB8AC3E}">
        <p14:creationId xmlns:p14="http://schemas.microsoft.com/office/powerpoint/2010/main" xmlns="" val="2223292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Sponsoring laten we verder buiten beschouwing</a:t>
            </a:r>
            <a:r>
              <a:rPr lang="nl-NL" baseline="0" dirty="0" smtClean="0"/>
              <a:t> in deze presentatie. </a:t>
            </a:r>
          </a:p>
          <a:p>
            <a:r>
              <a:rPr lang="nl-NL" baseline="0" dirty="0" smtClean="0"/>
              <a:t>Wordt namelijk als marketinginstrument ingezet binnen de bank. (bijdrage in relatie tot tegenprestaties, gekoppeld aan commerciële doelen)</a:t>
            </a:r>
            <a:endParaRPr lang="nl-NL"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5</a:t>
            </a:fld>
            <a:endParaRPr lang="nl-NL"/>
          </a:p>
        </p:txBody>
      </p:sp>
    </p:spTree>
    <p:extLst>
      <p:ext uri="{BB962C8B-B14F-4D97-AF65-F5344CB8AC3E}">
        <p14:creationId xmlns:p14="http://schemas.microsoft.com/office/powerpoint/2010/main" xmlns="" val="90440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6</a:t>
            </a:fld>
            <a:endParaRPr lang="nl-NL"/>
          </a:p>
        </p:txBody>
      </p:sp>
    </p:spTree>
    <p:extLst>
      <p:ext uri="{BB962C8B-B14F-4D97-AF65-F5344CB8AC3E}">
        <p14:creationId xmlns:p14="http://schemas.microsoft.com/office/powerpoint/2010/main" xmlns="" val="316892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inschrijfperiode van</a:t>
            </a:r>
            <a:r>
              <a:rPr lang="nl-NL" baseline="0" dirty="0" smtClean="0"/>
              <a:t> de </a:t>
            </a:r>
            <a:r>
              <a:rPr lang="nl-NL" dirty="0" smtClean="0"/>
              <a:t>Rabo Clubkas</a:t>
            </a:r>
            <a:r>
              <a:rPr lang="nl-NL" baseline="0" dirty="0" smtClean="0"/>
              <a:t> Campagne 2017 is op 18 oktober </a:t>
            </a:r>
            <a:r>
              <a:rPr lang="nl-NL" baseline="0" dirty="0" err="1" smtClean="0"/>
              <a:t>jl</a:t>
            </a:r>
            <a:r>
              <a:rPr lang="nl-NL" baseline="0" dirty="0" smtClean="0"/>
              <a:t> gesloten. </a:t>
            </a:r>
          </a:p>
          <a:p>
            <a:r>
              <a:rPr lang="nl-NL" baseline="0" dirty="0" smtClean="0"/>
              <a:t>Dus inschrijven voor bijdrage 2018 is niet meer mogelijk.  </a:t>
            </a:r>
            <a:endParaRPr lang="nl-NL"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7</a:t>
            </a:fld>
            <a:endParaRPr lang="nl-NL"/>
          </a:p>
        </p:txBody>
      </p:sp>
    </p:spTree>
    <p:extLst>
      <p:ext uri="{BB962C8B-B14F-4D97-AF65-F5344CB8AC3E}">
        <p14:creationId xmlns:p14="http://schemas.microsoft.com/office/powerpoint/2010/main" xmlns="" val="209687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Totaalbudget voor de</a:t>
            </a:r>
            <a:r>
              <a:rPr lang="nl-NL" baseline="0" dirty="0" smtClean="0"/>
              <a:t> Thema’s  is €300.000,-</a:t>
            </a:r>
            <a:endParaRPr lang="nl-NL"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8</a:t>
            </a:fld>
            <a:endParaRPr lang="nl-NL"/>
          </a:p>
        </p:txBody>
      </p:sp>
    </p:spTree>
    <p:extLst>
      <p:ext uri="{BB962C8B-B14F-4D97-AF65-F5344CB8AC3E}">
        <p14:creationId xmlns:p14="http://schemas.microsoft.com/office/powerpoint/2010/main" xmlns="" val="1351719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Toelichting dia</a:t>
            </a:r>
            <a:r>
              <a:rPr lang="nl-NL" b="0" dirty="0" smtClean="0"/>
              <a:t>:</a:t>
            </a:r>
          </a:p>
          <a:p>
            <a:r>
              <a:rPr lang="nl-NL" b="0" dirty="0" smtClean="0"/>
              <a:t>De cijfers zijn wellicht van een afstand niet goed</a:t>
            </a:r>
            <a:r>
              <a:rPr lang="nl-NL" b="0" baseline="0" dirty="0" smtClean="0"/>
              <a:t> te zien. Daarom een toelichting op deze cijfers.</a:t>
            </a:r>
          </a:p>
          <a:p>
            <a:r>
              <a:rPr lang="nl-NL" b="0" baseline="0" dirty="0" smtClean="0"/>
              <a:t>Jaarlijks meet de Rabobank Foundation haar </a:t>
            </a:r>
            <a:r>
              <a:rPr lang="nl-NL" b="0" baseline="0" dirty="0" err="1" smtClean="0"/>
              <a:t>social</a:t>
            </a:r>
            <a:r>
              <a:rPr lang="nl-NL" b="0" baseline="0" dirty="0" smtClean="0"/>
              <a:t> impact. Hiermee tonen we aan dat we niet alleen geld geven maar echt een bijdrage leveren aan zelfredzaamheid. Het helpt ons ook inzicht te geven in hoe we onze projectpartners (en de mensen) nog beter kunnen helpen.</a:t>
            </a:r>
          </a:p>
          <a:p>
            <a:endParaRPr lang="nl-NL" b="0" baseline="0" dirty="0" smtClean="0"/>
          </a:p>
          <a:p>
            <a:r>
              <a:rPr lang="nl-NL" b="0" baseline="0" dirty="0" smtClean="0"/>
              <a:t>De belangrijkste inzichten van de laatste </a:t>
            </a:r>
            <a:r>
              <a:rPr lang="nl-NL" b="0" baseline="0" dirty="0" err="1" smtClean="0"/>
              <a:t>cijers</a:t>
            </a:r>
            <a:r>
              <a:rPr lang="nl-NL" b="0" baseline="0" dirty="0" smtClean="0"/>
              <a:t>:</a:t>
            </a:r>
          </a:p>
          <a:p>
            <a:pPr marL="171450" indent="-171450">
              <a:buFont typeface="Arial" pitchFamily="34" charset="0"/>
              <a:buChar char="•"/>
            </a:pPr>
            <a:r>
              <a:rPr lang="nl-NL" b="0" baseline="0" dirty="0" smtClean="0"/>
              <a:t>Met onze steun bereiken we ruim </a:t>
            </a:r>
            <a:r>
              <a:rPr lang="nl-NL" b="1" baseline="0" dirty="0" smtClean="0"/>
              <a:t> 5 miljoen mensen </a:t>
            </a:r>
            <a:r>
              <a:rPr lang="nl-NL" b="0" baseline="0" dirty="0" smtClean="0"/>
              <a:t>(450.000 kwetsbare mensen in NL en 4,7 miljoen kleinschalige boeren in ontwikkelingslanden)</a:t>
            </a:r>
          </a:p>
          <a:p>
            <a:pPr marL="171450" indent="-171450">
              <a:buFont typeface="Arial" pitchFamily="34" charset="0"/>
              <a:buChar char="•"/>
            </a:pPr>
            <a:r>
              <a:rPr lang="nl-NL" b="0" baseline="0" dirty="0" smtClean="0"/>
              <a:t>We investeren ongeveer EUR. 28 miljoen (en zijn daarmee ook een van de grootste corporate foundations in Nederland)</a:t>
            </a:r>
          </a:p>
          <a:p>
            <a:pPr marL="0" indent="0">
              <a:buFont typeface="Arial" pitchFamily="34" charset="0"/>
              <a:buNone/>
            </a:pPr>
            <a:endParaRPr lang="nl-NL" b="1"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9</a:t>
            </a:fld>
            <a:endParaRPr lang="nl-NL"/>
          </a:p>
        </p:txBody>
      </p:sp>
    </p:spTree>
    <p:extLst>
      <p:ext uri="{BB962C8B-B14F-4D97-AF65-F5344CB8AC3E}">
        <p14:creationId xmlns:p14="http://schemas.microsoft.com/office/powerpoint/2010/main" xmlns="" val="86716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CB5D99F-C216-8C4C-B398-F06F7517D80F}" type="slidenum">
              <a:rPr lang="nl-NL" smtClean="0"/>
              <a:pPr/>
              <a:t>11</a:t>
            </a:fld>
            <a:endParaRPr lang="nl-NL"/>
          </a:p>
        </p:txBody>
      </p:sp>
    </p:spTree>
    <p:extLst>
      <p:ext uri="{BB962C8B-B14F-4D97-AF65-F5344CB8AC3E}">
        <p14:creationId xmlns:p14="http://schemas.microsoft.com/office/powerpoint/2010/main" xmlns="" val="45498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2" name="Rechthoek 1"/>
          <p:cNvSpPr/>
          <p:nvPr/>
        </p:nvSpPr>
        <p:spPr>
          <a:xfrm>
            <a:off x="7735330" y="115330"/>
            <a:ext cx="1002982" cy="1186248"/>
          </a:xfrm>
          <a:prstGeom prst="rect">
            <a:avLst/>
          </a:prstGeom>
          <a:solidFill>
            <a:schemeClr val="bg1"/>
          </a:solidFill>
          <a:ln w="6350" cap="flat" cmpd="sng" algn="ctr">
            <a:noFill/>
            <a:prstDash val="solid"/>
          </a:ln>
          <a:effectLst/>
        </p:spPr>
        <p:txBody>
          <a:bodyPr rot="0" spcFirstLastPara="0" vertOverflow="overflow" horzOverflow="overflow" vert="horz" wrap="square" lIns="72000" tIns="90000" rIns="72000" bIns="90000" numCol="1" spcCol="0" rtlCol="0" fromWordArt="0" anchor="ctr" anchorCtr="0" forceAA="0" compatLnSpc="1">
            <a:prstTxWarp prst="textNoShape">
              <a:avLst/>
            </a:prstTxWarp>
            <a:noAutofit/>
          </a:bodyPr>
          <a:lstStyle/>
          <a:p>
            <a:pPr marL="0" marR="0" indent="0" algn="ctr" defTabSz="914400" eaLnBrk="1" fontAlgn="auto" latinLnBrk="0" hangingPunct="1">
              <a:lnSpc>
                <a:spcPct val="110000"/>
              </a:lnSpc>
              <a:spcBef>
                <a:spcPts val="0"/>
              </a:spcBef>
              <a:spcAft>
                <a:spcPts val="0"/>
              </a:spcAft>
              <a:buClrTx/>
              <a:buSzTx/>
              <a:buFontTx/>
              <a:buNone/>
              <a:tabLst/>
            </a:pPr>
            <a:endParaRPr kumimoji="0" lang="nl-NL" sz="1800" b="0" i="0" u="none" strike="noStrike" kern="0" cap="none" spc="0" normalizeH="0" baseline="0" noProof="0" dirty="0">
              <a:ln>
                <a:noFill/>
              </a:ln>
              <a:solidFill>
                <a:srgbClr val="000000"/>
              </a:solidFill>
              <a:effectLst/>
              <a:uLnTx/>
              <a:uFillTx/>
              <a:ea typeface="+mn-ea"/>
              <a:cs typeface="Myriad Pro"/>
            </a:endParaRPr>
          </a:p>
        </p:txBody>
      </p:sp>
      <p:sp>
        <p:nvSpPr>
          <p:cNvPr id="5" name="Picture Placeholder 4"/>
          <p:cNvSpPr>
            <a:spLocks noGrp="1"/>
          </p:cNvSpPr>
          <p:nvPr>
            <p:ph type="pic" sz="quarter" idx="13" hasCustomPrompt="1"/>
          </p:nvPr>
        </p:nvSpPr>
        <p:spPr>
          <a:xfrm>
            <a:off x="0" y="0"/>
            <a:ext cx="9149638" cy="3411061"/>
          </a:xfrm>
          <a:solidFill>
            <a:srgbClr val="EAEAEA"/>
          </a:solidFill>
        </p:spPr>
        <p:txBody>
          <a:bodyPr/>
          <a:lstStyle>
            <a:lvl1pPr marL="0" indent="0" algn="ctr">
              <a:buNone/>
              <a:defRPr sz="1200">
                <a:solidFill>
                  <a:schemeClr val="bg1">
                    <a:lumMod val="50000"/>
                  </a:schemeClr>
                </a:solidFill>
                <a:latin typeface="+mj-lt"/>
              </a:defRPr>
            </a:lvl1pPr>
          </a:lstStyle>
          <a:p>
            <a:r>
              <a:rPr lang="nl-NL" dirty="0" smtClean="0"/>
              <a:t>Laad foto in en plaats deze naar Achtergrond.</a:t>
            </a:r>
            <a:br>
              <a:rPr lang="nl-NL" dirty="0" smtClean="0"/>
            </a:br>
            <a:r>
              <a:rPr lang="nl-NL" dirty="0" smtClean="0"/>
              <a:t>(Foto wordt automatisch gecentreerd binnen dit vlak)</a:t>
            </a:r>
            <a:endParaRPr lang="en-US" dirty="0"/>
          </a:p>
        </p:txBody>
      </p:sp>
      <p:sp>
        <p:nvSpPr>
          <p:cNvPr id="3" name="Subtitel 2"/>
          <p:cNvSpPr>
            <a:spLocks noGrp="1"/>
          </p:cNvSpPr>
          <p:nvPr>
            <p:ph type="subTitle" idx="1" hasCustomPrompt="1"/>
          </p:nvPr>
        </p:nvSpPr>
        <p:spPr>
          <a:xfrm>
            <a:off x="1920875" y="3428327"/>
            <a:ext cx="4166260" cy="474109"/>
          </a:xfrm>
          <a:prstGeom prst="roundRect">
            <a:avLst>
              <a:gd name="adj" fmla="val 21895"/>
            </a:avLst>
          </a:prstGeom>
          <a:gradFill flip="none" rotWithShape="0">
            <a:gsLst>
              <a:gs pos="0">
                <a:srgbClr val="FF8000"/>
              </a:gs>
              <a:gs pos="94000">
                <a:srgbClr val="FF4D00"/>
              </a:gs>
            </a:gsLst>
            <a:lin ang="1320000" scaled="0"/>
            <a:tileRect/>
          </a:gra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36000" rIns="108000" bIns="54000" numCol="1" spcCol="0" rtlCol="0" fromWordArt="0" anchor="t" anchorCtr="0" forceAA="0" compatLnSpc="1">
            <a:prstTxWarp prst="textNoShape">
              <a:avLst/>
            </a:prstTxWarp>
            <a:spAutoFit/>
          </a:bodyPr>
          <a:lstStyle>
            <a:lvl1pPr marL="0" indent="0" algn="l" defTabSz="456999" rtl="0" eaLnBrk="1" latinLnBrk="0" hangingPunct="1">
              <a:lnSpc>
                <a:spcPct val="100000"/>
              </a:lnSpc>
              <a:spcBef>
                <a:spcPct val="0"/>
              </a:spcBef>
              <a:buNone/>
              <a:defRPr lang="nl-NL" sz="2000" b="1" i="1" kern="1200" dirty="0">
                <a:solidFill>
                  <a:schemeClr val="bg1"/>
                </a:solidFill>
                <a:latin typeface="+mj-lt"/>
                <a:ea typeface="+mn-ea"/>
                <a:cs typeface="+mn-cs"/>
              </a:defRPr>
            </a:lvl1pPr>
            <a:lvl2pPr marL="456999" indent="0" algn="ctr">
              <a:buNone/>
              <a:defRPr>
                <a:solidFill>
                  <a:schemeClr val="tx1">
                    <a:tint val="75000"/>
                  </a:schemeClr>
                </a:solidFill>
              </a:defRPr>
            </a:lvl2pPr>
            <a:lvl3pPr marL="913999" indent="0" algn="ctr">
              <a:buNone/>
              <a:defRPr>
                <a:solidFill>
                  <a:schemeClr val="tx1">
                    <a:tint val="75000"/>
                  </a:schemeClr>
                </a:solidFill>
              </a:defRPr>
            </a:lvl3pPr>
            <a:lvl4pPr marL="1370998" indent="0" algn="ctr">
              <a:buNone/>
              <a:defRPr>
                <a:solidFill>
                  <a:schemeClr val="tx1">
                    <a:tint val="75000"/>
                  </a:schemeClr>
                </a:solidFill>
              </a:defRPr>
            </a:lvl4pPr>
            <a:lvl5pPr marL="1827997" indent="0" algn="ctr">
              <a:buNone/>
              <a:defRPr>
                <a:solidFill>
                  <a:schemeClr val="tx1">
                    <a:tint val="75000"/>
                  </a:schemeClr>
                </a:solidFill>
              </a:defRPr>
            </a:lvl5pPr>
            <a:lvl6pPr marL="2284997" indent="0" algn="ctr">
              <a:buNone/>
              <a:defRPr>
                <a:solidFill>
                  <a:schemeClr val="tx1">
                    <a:tint val="75000"/>
                  </a:schemeClr>
                </a:solidFill>
              </a:defRPr>
            </a:lvl6pPr>
            <a:lvl7pPr marL="2741997" indent="0" algn="ctr">
              <a:buNone/>
              <a:defRPr>
                <a:solidFill>
                  <a:schemeClr val="tx1">
                    <a:tint val="75000"/>
                  </a:schemeClr>
                </a:solidFill>
              </a:defRPr>
            </a:lvl7pPr>
            <a:lvl8pPr marL="3198995" indent="0" algn="ctr">
              <a:buNone/>
              <a:defRPr>
                <a:solidFill>
                  <a:schemeClr val="tx1">
                    <a:tint val="75000"/>
                  </a:schemeClr>
                </a:solidFill>
              </a:defRPr>
            </a:lvl8pPr>
            <a:lvl9pPr marL="3655995" indent="0" algn="ctr">
              <a:buNone/>
              <a:defRPr>
                <a:solidFill>
                  <a:schemeClr val="tx1">
                    <a:tint val="75000"/>
                  </a:schemeClr>
                </a:solidFill>
              </a:defRPr>
            </a:lvl9pPr>
          </a:lstStyle>
          <a:p>
            <a:r>
              <a:rPr lang="en-US" dirty="0" err="1" smtClean="0"/>
              <a:t>Klik</a:t>
            </a:r>
            <a:r>
              <a:rPr lang="en-US" dirty="0" smtClean="0"/>
              <a:t> </a:t>
            </a:r>
            <a:r>
              <a:rPr lang="en-US" dirty="0" err="1" smtClean="0"/>
              <a:t>om</a:t>
            </a:r>
            <a:r>
              <a:rPr lang="en-US" dirty="0" smtClean="0"/>
              <a:t> </a:t>
            </a:r>
            <a:r>
              <a:rPr lang="en-US" dirty="0" err="1" smtClean="0"/>
              <a:t>een</a:t>
            </a:r>
            <a:r>
              <a:rPr lang="en-US" dirty="0" smtClean="0"/>
              <a:t> </a:t>
            </a:r>
            <a:r>
              <a:rPr lang="en-US" dirty="0" err="1" smtClean="0"/>
              <a:t>subtitel</a:t>
            </a:r>
            <a:r>
              <a:rPr lang="en-US" dirty="0" smtClean="0"/>
              <a:t> </a:t>
            </a:r>
            <a:r>
              <a:rPr lang="en-US" dirty="0" err="1" smtClean="0"/>
              <a:t>te</a:t>
            </a:r>
            <a:r>
              <a:rPr lang="en-US" dirty="0" smtClean="0"/>
              <a:t> </a:t>
            </a:r>
            <a:r>
              <a:rPr lang="en-US" dirty="0" err="1" smtClean="0"/>
              <a:t>maken</a:t>
            </a:r>
            <a:endParaRPr lang="nl-NL" dirty="0"/>
          </a:p>
        </p:txBody>
      </p:sp>
      <p:sp>
        <p:nvSpPr>
          <p:cNvPr id="8" name="Tijdelijke aanduiding voor tekst 7"/>
          <p:cNvSpPr>
            <a:spLocks noGrp="1"/>
          </p:cNvSpPr>
          <p:nvPr>
            <p:ph type="body" sz="quarter" idx="11" hasCustomPrompt="1"/>
          </p:nvPr>
        </p:nvSpPr>
        <p:spPr>
          <a:xfrm flipH="1">
            <a:off x="1943997" y="4507589"/>
            <a:ext cx="4068003" cy="349702"/>
          </a:xfrm>
          <a:prstGeom prst="rect">
            <a:avLst/>
          </a:prstGeom>
        </p:spPr>
        <p:txBody>
          <a:bodyPr wrap="square" lIns="144000" tIns="36000" rIns="144000" bIns="36000" anchor="b">
            <a:spAutoFit/>
          </a:bodyPr>
          <a:lstStyle>
            <a:lvl1pPr marL="0" indent="0">
              <a:spcBef>
                <a:spcPts val="0"/>
              </a:spcBef>
              <a:buNone/>
              <a:defRPr sz="1800" b="0" i="0" baseline="0">
                <a:solidFill>
                  <a:srgbClr val="5E6A71"/>
                </a:solidFill>
                <a:latin typeface="+mn-lt"/>
                <a:cs typeface="Myriad Pro" pitchFamily="34" charset="0"/>
              </a:defRPr>
            </a:lvl1pPr>
          </a:lstStyle>
          <a:p>
            <a:pPr lvl="0"/>
            <a:r>
              <a:rPr lang="en-US" dirty="0" err="1" smtClean="0"/>
              <a:t>Naam</a:t>
            </a:r>
            <a:r>
              <a:rPr lang="en-US" dirty="0" smtClean="0"/>
              <a:t> </a:t>
            </a:r>
            <a:r>
              <a:rPr lang="en-US" dirty="0" err="1" smtClean="0"/>
              <a:t>spreker</a:t>
            </a:r>
            <a:r>
              <a:rPr lang="en-US" dirty="0" smtClean="0"/>
              <a:t>  –  Datum</a:t>
            </a:r>
          </a:p>
        </p:txBody>
      </p:sp>
      <p:sp>
        <p:nvSpPr>
          <p:cNvPr id="13" name="Rechthoek 12"/>
          <p:cNvSpPr/>
          <p:nvPr/>
        </p:nvSpPr>
        <p:spPr>
          <a:xfrm>
            <a:off x="5892801" y="3302973"/>
            <a:ext cx="194334" cy="409137"/>
          </a:xfrm>
          <a:prstGeom prst="rect">
            <a:avLst/>
          </a:prstGeom>
          <a:solidFill>
            <a:srgbClr val="FF4D00"/>
          </a:solidFill>
          <a:ln w="19050" cap="flat" cmpd="sng" algn="ctr">
            <a:noFill/>
            <a:prstDash val="solid"/>
          </a:ln>
          <a:effectLst/>
        </p:spPr>
        <p:txBody>
          <a:bodyPr rot="0" spcFirstLastPara="0" vertOverflow="overflow" horzOverflow="overflow" vert="horz" wrap="square" lIns="91440" tIns="36000" rIns="91440" bIns="72000" numCol="1" spcCol="0" rtlCol="0" fromWordArt="0" anchor="ctr" anchorCtr="0" forceAA="0" compatLnSpc="1">
            <a:prstTxWarp prst="textNoShape">
              <a:avLst/>
            </a:prstTxWarp>
            <a:spAutoFit/>
          </a:bodyPr>
          <a:lstStyle/>
          <a:p>
            <a:pPr marL="0" marR="0" indent="0" algn="ctr" defTabSz="914400" eaLnBrk="1" fontAlgn="auto" latinLnBrk="0" hangingPunct="1">
              <a:lnSpc>
                <a:spcPct val="110000"/>
              </a:lnSpc>
              <a:spcBef>
                <a:spcPts val="0"/>
              </a:spcBef>
              <a:spcAft>
                <a:spcPts val="0"/>
              </a:spcAft>
              <a:buClrTx/>
              <a:buSzTx/>
              <a:buFontTx/>
              <a:buNone/>
              <a:tabLst/>
            </a:pPr>
            <a:endParaRPr kumimoji="0" lang="nl-NL" sz="1800" b="0" i="0" u="none" strike="noStrike" kern="0" cap="none" spc="0" normalizeH="0" baseline="0" noProof="0" dirty="0">
              <a:ln>
                <a:noFill/>
              </a:ln>
              <a:solidFill>
                <a:srgbClr val="000000"/>
              </a:solidFill>
              <a:effectLst/>
              <a:uLnTx/>
              <a:uFillTx/>
              <a:latin typeface="Myriad Pro"/>
              <a:ea typeface="+mn-ea"/>
              <a:cs typeface="Myriad Pro"/>
            </a:endParaRPr>
          </a:p>
        </p:txBody>
      </p:sp>
      <p:sp>
        <p:nvSpPr>
          <p:cNvPr id="15" name="Titel 14"/>
          <p:cNvSpPr>
            <a:spLocks noGrp="1"/>
          </p:cNvSpPr>
          <p:nvPr>
            <p:ph type="title" hasCustomPrompt="1"/>
          </p:nvPr>
        </p:nvSpPr>
        <p:spPr>
          <a:xfrm>
            <a:off x="-57149" y="2141521"/>
            <a:ext cx="6151950" cy="1279066"/>
          </a:xfrm>
          <a:prstGeom prst="round1Rect">
            <a:avLst>
              <a:gd name="adj" fmla="val 11967"/>
            </a:avLst>
          </a:prstGeom>
          <a:solidFill>
            <a:schemeClr val="accent1"/>
          </a:solidFill>
          <a:ln w="19050" cmpd="sng">
            <a:solidFill>
              <a:schemeClr val="bg1"/>
            </a:solidFill>
          </a:ln>
        </p:spPr>
        <p:txBody>
          <a:bodyPr wrap="square" lIns="504000" tIns="126000" rIns="108000" bIns="144000" anchor="b">
            <a:spAutoFit/>
          </a:bodyPr>
          <a:lstStyle>
            <a:lvl1pPr>
              <a:defRPr sz="3600">
                <a:solidFill>
                  <a:srgbClr val="FFFFFF"/>
                </a:solidFill>
              </a:defRPr>
            </a:lvl1pPr>
          </a:lstStyle>
          <a:p>
            <a:r>
              <a:rPr lang="en-US" dirty="0"/>
              <a:t/>
            </a:r>
            <a:br>
              <a:rPr lang="en-US" dirty="0"/>
            </a:br>
            <a:r>
              <a:rPr lang="en-US" dirty="0" err="1"/>
              <a:t>Klik</a:t>
            </a:r>
            <a:r>
              <a:rPr lang="en-US" dirty="0"/>
              <a:t> </a:t>
            </a:r>
            <a:r>
              <a:rPr lang="en-US" dirty="0" err="1"/>
              <a:t>om</a:t>
            </a:r>
            <a:r>
              <a:rPr lang="en-US" dirty="0"/>
              <a:t> </a:t>
            </a:r>
            <a:r>
              <a:rPr lang="en-US" dirty="0" err="1"/>
              <a:t>een</a:t>
            </a:r>
            <a:r>
              <a:rPr lang="en-US" dirty="0"/>
              <a:t> </a:t>
            </a:r>
            <a:r>
              <a:rPr lang="en-US" dirty="0" err="1"/>
              <a:t>titel</a:t>
            </a:r>
            <a:r>
              <a:rPr lang="en-US" dirty="0"/>
              <a:t> </a:t>
            </a:r>
            <a:r>
              <a:rPr lang="en-US" dirty="0" err="1"/>
              <a:t>te</a:t>
            </a:r>
            <a:r>
              <a:rPr lang="en-US" dirty="0"/>
              <a:t> </a:t>
            </a:r>
            <a:r>
              <a:rPr lang="en-US" dirty="0" err="1"/>
              <a:t>maken</a:t>
            </a:r>
            <a:endParaRPr lang="nl-NL" dirty="0"/>
          </a:p>
        </p:txBody>
      </p:sp>
      <p:pic>
        <p:nvPicPr>
          <p:cNvPr id="9" name="Afbeelding 9" descr="RB_logo_rgb.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7841538" y="3835989"/>
            <a:ext cx="896774" cy="1073211"/>
          </a:xfrm>
          <a:prstGeom prst="rect">
            <a:avLst/>
          </a:prstGeom>
        </p:spPr>
      </p:pic>
      <p:sp>
        <p:nvSpPr>
          <p:cNvPr id="10" name="Rechthoek 9"/>
          <p:cNvSpPr/>
          <p:nvPr userDrawn="1"/>
        </p:nvSpPr>
        <p:spPr>
          <a:xfrm>
            <a:off x="7735330" y="115330"/>
            <a:ext cx="1002982" cy="1186248"/>
          </a:xfrm>
          <a:prstGeom prst="rect">
            <a:avLst/>
          </a:prstGeom>
          <a:solidFill>
            <a:schemeClr val="bg1"/>
          </a:solidFill>
          <a:ln w="6350" cap="flat" cmpd="sng" algn="ctr">
            <a:noFill/>
            <a:prstDash val="solid"/>
          </a:ln>
          <a:effectLst/>
        </p:spPr>
        <p:txBody>
          <a:bodyPr rot="0" spcFirstLastPara="0" vertOverflow="overflow" horzOverflow="overflow" vert="horz" wrap="square" lIns="72000" tIns="90000" rIns="72000" bIns="90000" numCol="1" spcCol="0" rtlCol="0" fromWordArt="0" anchor="ctr" anchorCtr="0" forceAA="0" compatLnSpc="1">
            <a:prstTxWarp prst="textNoShape">
              <a:avLst/>
            </a:prstTxWarp>
            <a:noAutofit/>
          </a:bodyPr>
          <a:lstStyle/>
          <a:p>
            <a:pPr marL="0" marR="0" indent="0" algn="ctr" defTabSz="914400" eaLnBrk="1" fontAlgn="auto" latinLnBrk="0" hangingPunct="1">
              <a:lnSpc>
                <a:spcPct val="110000"/>
              </a:lnSpc>
              <a:spcBef>
                <a:spcPts val="0"/>
              </a:spcBef>
              <a:spcAft>
                <a:spcPts val="0"/>
              </a:spcAft>
              <a:buClrTx/>
              <a:buSzTx/>
              <a:buFontTx/>
              <a:buNone/>
              <a:tabLst/>
            </a:pPr>
            <a:endParaRPr kumimoji="0" lang="nl-NL" sz="1800" b="0" i="0" u="none" strike="noStrike" kern="0" cap="none" spc="0" normalizeH="0" baseline="0" noProof="0" dirty="0">
              <a:ln>
                <a:noFill/>
              </a:ln>
              <a:solidFill>
                <a:srgbClr val="000000"/>
              </a:solidFill>
              <a:effectLst/>
              <a:uLnTx/>
              <a:uFillTx/>
              <a:ea typeface="+mn-ea"/>
              <a:cs typeface="Myriad Pro"/>
            </a:endParaRPr>
          </a:p>
        </p:txBody>
      </p:sp>
      <p:sp>
        <p:nvSpPr>
          <p:cNvPr id="11" name="Rechthoek 10"/>
          <p:cNvSpPr/>
          <p:nvPr userDrawn="1"/>
        </p:nvSpPr>
        <p:spPr>
          <a:xfrm>
            <a:off x="5892801" y="3302973"/>
            <a:ext cx="194334" cy="409137"/>
          </a:xfrm>
          <a:prstGeom prst="rect">
            <a:avLst/>
          </a:prstGeom>
          <a:solidFill>
            <a:srgbClr val="FF4D00"/>
          </a:solidFill>
          <a:ln w="19050" cap="flat" cmpd="sng" algn="ctr">
            <a:noFill/>
            <a:prstDash val="solid"/>
          </a:ln>
          <a:effectLst/>
        </p:spPr>
        <p:txBody>
          <a:bodyPr rot="0" spcFirstLastPara="0" vertOverflow="overflow" horzOverflow="overflow" vert="horz" wrap="square" lIns="91440" tIns="36000" rIns="91440" bIns="72000" numCol="1" spcCol="0" rtlCol="0" fromWordArt="0" anchor="ctr" anchorCtr="0" forceAA="0" compatLnSpc="1">
            <a:prstTxWarp prst="textNoShape">
              <a:avLst/>
            </a:prstTxWarp>
            <a:spAutoFit/>
          </a:bodyPr>
          <a:lstStyle/>
          <a:p>
            <a:pPr marL="0" marR="0" indent="0" algn="ctr" defTabSz="914400" eaLnBrk="1" fontAlgn="auto" latinLnBrk="0" hangingPunct="1">
              <a:lnSpc>
                <a:spcPct val="110000"/>
              </a:lnSpc>
              <a:spcBef>
                <a:spcPts val="0"/>
              </a:spcBef>
              <a:spcAft>
                <a:spcPts val="0"/>
              </a:spcAft>
              <a:buClrTx/>
              <a:buSzTx/>
              <a:buFontTx/>
              <a:buNone/>
              <a:tabLst/>
            </a:pPr>
            <a:endParaRPr kumimoji="0" lang="nl-NL" sz="1800" b="0" i="0" u="none" strike="noStrike" kern="0" cap="none" spc="0" normalizeH="0" baseline="0" noProof="0" dirty="0">
              <a:ln>
                <a:noFill/>
              </a:ln>
              <a:solidFill>
                <a:srgbClr val="000000"/>
              </a:solidFill>
              <a:effectLst/>
              <a:uLnTx/>
              <a:uFillTx/>
              <a:latin typeface="Myriad Pro"/>
              <a:ea typeface="+mn-ea"/>
              <a:cs typeface="Myriad Pro"/>
            </a:endParaRPr>
          </a:p>
        </p:txBody>
      </p:sp>
      <p:pic>
        <p:nvPicPr>
          <p:cNvPr id="12" name="Afbeelding 9" descr="RB_logo_rgb.png"/>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7841538" y="3835989"/>
            <a:ext cx="896774" cy="1073211"/>
          </a:xfrm>
          <a:prstGeom prst="rect">
            <a:avLst/>
          </a:prstGeom>
        </p:spPr>
      </p:pic>
    </p:spTree>
    <p:extLst>
      <p:ext uri="{BB962C8B-B14F-4D97-AF65-F5344CB8AC3E}">
        <p14:creationId xmlns:p14="http://schemas.microsoft.com/office/powerpoint/2010/main" xmlns="" val="154765982"/>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ussendia">
    <p:spTree>
      <p:nvGrpSpPr>
        <p:cNvPr id="1" name=""/>
        <p:cNvGrpSpPr/>
        <p:nvPr/>
      </p:nvGrpSpPr>
      <p:grpSpPr>
        <a:xfrm>
          <a:off x="0" y="0"/>
          <a:ext cx="0" cy="0"/>
          <a:chOff x="0" y="0"/>
          <a:chExt cx="0" cy="0"/>
        </a:xfrm>
      </p:grpSpPr>
      <p:sp>
        <p:nvSpPr>
          <p:cNvPr id="2" name="Rechthoek 1"/>
          <p:cNvSpPr/>
          <p:nvPr/>
        </p:nvSpPr>
        <p:spPr>
          <a:xfrm>
            <a:off x="7703818" y="4158802"/>
            <a:ext cx="1153160" cy="394596"/>
          </a:xfrm>
          <a:prstGeom prst="rect">
            <a:avLst/>
          </a:prstGeom>
          <a:solidFill>
            <a:schemeClr val="bg1"/>
          </a:solidFill>
          <a:ln w="6350" cap="flat" cmpd="sng" algn="ctr">
            <a:noFill/>
            <a:prstDash val="solid"/>
          </a:ln>
          <a:effectLst/>
        </p:spPr>
        <p:txBody>
          <a:bodyPr rot="0" spcFirstLastPara="0" vertOverflow="overflow" horzOverflow="overflow" vert="horz" wrap="square" lIns="0" tIns="46800" rIns="0" bIns="46800" numCol="1" spcCol="0" rtlCol="0" fromWordArt="0" anchor="ctr" anchorCtr="0" forceAA="0" compatLnSpc="1">
            <a:prstTxWarp prst="textNoShape">
              <a:avLst/>
            </a:prstTxWarp>
            <a:spAutoFit/>
          </a:bodyPr>
          <a:lstStyle/>
          <a:p>
            <a:pPr marL="0" marR="0" indent="0" algn="ctr" defTabSz="914400" eaLnBrk="1" fontAlgn="auto" latinLnBrk="0" hangingPunct="1">
              <a:lnSpc>
                <a:spcPct val="110000"/>
              </a:lnSpc>
              <a:spcBef>
                <a:spcPts val="0"/>
              </a:spcBef>
              <a:spcAft>
                <a:spcPts val="0"/>
              </a:spcAft>
              <a:buClrTx/>
              <a:buSzTx/>
              <a:buFontTx/>
              <a:buNone/>
              <a:tabLst/>
            </a:pPr>
            <a:endParaRPr kumimoji="0" lang="nl-NL" sz="1800" b="0" i="0" u="none" strike="noStrike" kern="0" cap="none" spc="0" normalizeH="0" baseline="0" noProof="0" dirty="0">
              <a:ln>
                <a:noFill/>
              </a:ln>
              <a:solidFill>
                <a:srgbClr val="000000"/>
              </a:solidFill>
              <a:effectLst/>
              <a:uLnTx/>
              <a:uFillTx/>
              <a:latin typeface="Myriad Pro"/>
              <a:ea typeface="+mn-ea"/>
              <a:cs typeface="Myriad Pro"/>
            </a:endParaRPr>
          </a:p>
        </p:txBody>
      </p:sp>
      <p:sp>
        <p:nvSpPr>
          <p:cNvPr id="5" name="Tijdelijke aanduiding voor dianummer 4"/>
          <p:cNvSpPr>
            <a:spLocks noGrp="1"/>
          </p:cNvSpPr>
          <p:nvPr>
            <p:ph type="sldNum" sz="quarter" idx="10"/>
          </p:nvPr>
        </p:nvSpPr>
        <p:spPr/>
        <p:txBody>
          <a:bodyPr/>
          <a:lstStyle>
            <a:lvl1pPr>
              <a:defRPr>
                <a:solidFill>
                  <a:srgbClr val="5E6A71"/>
                </a:solidFill>
              </a:defRPr>
            </a:lvl1pPr>
          </a:lstStyle>
          <a:p>
            <a:fld id="{4821C4A5-98F2-7545-875B-39B2F4500447}" type="slidenum">
              <a:rPr lang="nl-NL" smtClean="0"/>
              <a:pPr/>
              <a:t>‹nr.›</a:t>
            </a:fld>
            <a:endParaRPr lang="nl-NL"/>
          </a:p>
        </p:txBody>
      </p:sp>
      <p:sp>
        <p:nvSpPr>
          <p:cNvPr id="9" name="Titel 1"/>
          <p:cNvSpPr>
            <a:spLocks noGrp="1"/>
          </p:cNvSpPr>
          <p:nvPr>
            <p:ph type="title" hasCustomPrompt="1"/>
          </p:nvPr>
        </p:nvSpPr>
        <p:spPr>
          <a:xfrm>
            <a:off x="475814" y="1777271"/>
            <a:ext cx="7804586" cy="564257"/>
          </a:xfrm>
          <a:effectLst/>
        </p:spPr>
        <p:txBody>
          <a:bodyPr anchor="b">
            <a:spAutoFit/>
          </a:bodyPr>
          <a:lstStyle>
            <a:lvl1pPr>
              <a:defRPr sz="4000" b="0" i="0">
                <a:solidFill>
                  <a:schemeClr val="accent2"/>
                </a:solidFill>
              </a:defRPr>
            </a:lvl1pPr>
          </a:lstStyle>
          <a:p>
            <a:r>
              <a:rPr lang="en-US" dirty="0" err="1"/>
              <a:t>Klik</a:t>
            </a:r>
            <a:r>
              <a:rPr lang="en-US" dirty="0"/>
              <a:t> </a:t>
            </a:r>
            <a:r>
              <a:rPr lang="en-US" dirty="0" err="1"/>
              <a:t>om</a:t>
            </a:r>
            <a:r>
              <a:rPr lang="en-US" dirty="0"/>
              <a:t> </a:t>
            </a:r>
            <a:r>
              <a:rPr lang="en-US" dirty="0" err="1"/>
              <a:t>een</a:t>
            </a:r>
            <a:r>
              <a:rPr lang="en-US" dirty="0"/>
              <a:t> </a:t>
            </a:r>
            <a:r>
              <a:rPr lang="en-US" dirty="0" err="1"/>
              <a:t>titel</a:t>
            </a:r>
            <a:r>
              <a:rPr lang="en-US" dirty="0"/>
              <a:t> </a:t>
            </a:r>
            <a:r>
              <a:rPr lang="en-US" dirty="0" err="1"/>
              <a:t>te</a:t>
            </a:r>
            <a:r>
              <a:rPr lang="en-US" dirty="0"/>
              <a:t> </a:t>
            </a:r>
            <a:r>
              <a:rPr lang="en-US" dirty="0" err="1"/>
              <a:t>maken</a:t>
            </a:r>
            <a:endParaRPr lang="nl-NL" dirty="0"/>
          </a:p>
        </p:txBody>
      </p:sp>
      <p:sp>
        <p:nvSpPr>
          <p:cNvPr id="6" name="Tijdelijke aanduiding voor tekst 5"/>
          <p:cNvSpPr>
            <a:spLocks noGrp="1"/>
          </p:cNvSpPr>
          <p:nvPr>
            <p:ph type="body" sz="quarter" idx="11" hasCustomPrompt="1"/>
          </p:nvPr>
        </p:nvSpPr>
        <p:spPr>
          <a:xfrm>
            <a:off x="501650" y="2430031"/>
            <a:ext cx="7778749" cy="461665"/>
          </a:xfrm>
        </p:spPr>
        <p:txBody>
          <a:bodyPr wrap="square">
            <a:spAutoFit/>
          </a:bodyPr>
          <a:lstStyle>
            <a:lvl1pPr marL="0" indent="0">
              <a:lnSpc>
                <a:spcPct val="100000"/>
              </a:lnSpc>
              <a:spcBef>
                <a:spcPts val="0"/>
              </a:spcBef>
              <a:buNone/>
              <a:defRPr sz="2400" b="1" i="1" baseline="0">
                <a:solidFill>
                  <a:schemeClr val="tx2"/>
                </a:solidFill>
              </a:defRPr>
            </a:lvl1pPr>
          </a:lstStyle>
          <a:p>
            <a:pPr lvl="0"/>
            <a:r>
              <a:rPr lang="nl-NL" dirty="0"/>
              <a:t>Klik om een subtitel te maken</a:t>
            </a:r>
          </a:p>
        </p:txBody>
      </p:sp>
      <p:sp>
        <p:nvSpPr>
          <p:cNvPr id="7" name="Tijdelijke aanduiding voor voettekst 3"/>
          <p:cNvSpPr>
            <a:spLocks noGrp="1"/>
          </p:cNvSpPr>
          <p:nvPr>
            <p:ph type="ftr" sz="quarter" idx="3"/>
          </p:nvPr>
        </p:nvSpPr>
        <p:spPr>
          <a:xfrm>
            <a:off x="475812" y="4862517"/>
            <a:ext cx="7042588" cy="204788"/>
          </a:xfrm>
          <a:prstGeom prst="rect">
            <a:avLst/>
          </a:prstGeom>
        </p:spPr>
        <p:txBody>
          <a:bodyPr vert="horz" lIns="0" tIns="45720" rIns="0" bIns="45720" rtlCol="0" anchor="ctr"/>
          <a:lstStyle>
            <a:lvl1pPr algn="l">
              <a:defRPr sz="1200">
                <a:solidFill>
                  <a:srgbClr val="5E6A71"/>
                </a:solidFill>
              </a:defRPr>
            </a:lvl1pPr>
          </a:lstStyle>
          <a:p>
            <a:endParaRPr lang="nl-NL"/>
          </a:p>
        </p:txBody>
      </p:sp>
      <p:sp>
        <p:nvSpPr>
          <p:cNvPr id="8" name="Rechthoek 7"/>
          <p:cNvSpPr/>
          <p:nvPr userDrawn="1"/>
        </p:nvSpPr>
        <p:spPr>
          <a:xfrm>
            <a:off x="7703818" y="4158802"/>
            <a:ext cx="1153160" cy="394596"/>
          </a:xfrm>
          <a:prstGeom prst="rect">
            <a:avLst/>
          </a:prstGeom>
          <a:solidFill>
            <a:schemeClr val="bg1"/>
          </a:solidFill>
          <a:ln w="6350" cap="flat" cmpd="sng" algn="ctr">
            <a:noFill/>
            <a:prstDash val="solid"/>
          </a:ln>
          <a:effectLst/>
        </p:spPr>
        <p:txBody>
          <a:bodyPr rot="0" spcFirstLastPara="0" vertOverflow="overflow" horzOverflow="overflow" vert="horz" wrap="square" lIns="0" tIns="46800" rIns="0" bIns="46800" numCol="1" spcCol="0" rtlCol="0" fromWordArt="0" anchor="ctr" anchorCtr="0" forceAA="0" compatLnSpc="1">
            <a:prstTxWarp prst="textNoShape">
              <a:avLst/>
            </a:prstTxWarp>
            <a:spAutoFit/>
          </a:bodyPr>
          <a:lstStyle/>
          <a:p>
            <a:pPr marL="0" marR="0" indent="0" algn="ctr" defTabSz="914400" eaLnBrk="1" fontAlgn="auto" latinLnBrk="0" hangingPunct="1">
              <a:lnSpc>
                <a:spcPct val="110000"/>
              </a:lnSpc>
              <a:spcBef>
                <a:spcPts val="0"/>
              </a:spcBef>
              <a:spcAft>
                <a:spcPts val="0"/>
              </a:spcAft>
              <a:buClrTx/>
              <a:buSzTx/>
              <a:buFontTx/>
              <a:buNone/>
              <a:tabLst/>
            </a:pPr>
            <a:endParaRPr kumimoji="0" lang="nl-NL" sz="1800" b="0" i="0" u="none" strike="noStrike" kern="0" cap="none" spc="0" normalizeH="0" baseline="0" noProof="0" dirty="0">
              <a:ln>
                <a:noFill/>
              </a:ln>
              <a:solidFill>
                <a:srgbClr val="000000"/>
              </a:solidFill>
              <a:effectLst/>
              <a:uLnTx/>
              <a:uFillTx/>
              <a:latin typeface="Myriad Pro"/>
              <a:ea typeface="+mn-ea"/>
              <a:cs typeface="Myriad Pro"/>
            </a:endParaRPr>
          </a:p>
        </p:txBody>
      </p:sp>
    </p:spTree>
    <p:extLst>
      <p:ext uri="{BB962C8B-B14F-4D97-AF65-F5344CB8AC3E}">
        <p14:creationId xmlns:p14="http://schemas.microsoft.com/office/powerpoint/2010/main" xmlns="" val="892756518"/>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ussendia met groot beeld">
    <p:spTree>
      <p:nvGrpSpPr>
        <p:cNvPr id="1" name=""/>
        <p:cNvGrpSpPr/>
        <p:nvPr/>
      </p:nvGrpSpPr>
      <p:grpSpPr>
        <a:xfrm>
          <a:off x="0" y="0"/>
          <a:ext cx="0" cy="0"/>
          <a:chOff x="0" y="0"/>
          <a:chExt cx="0" cy="0"/>
        </a:xfrm>
      </p:grpSpPr>
      <p:sp>
        <p:nvSpPr>
          <p:cNvPr id="12" name="Picture Placeholder 4"/>
          <p:cNvSpPr>
            <a:spLocks noGrp="1"/>
          </p:cNvSpPr>
          <p:nvPr>
            <p:ph type="pic" sz="quarter" idx="13" hasCustomPrompt="1"/>
          </p:nvPr>
        </p:nvSpPr>
        <p:spPr>
          <a:xfrm>
            <a:off x="0" y="0"/>
            <a:ext cx="9149638" cy="5143500"/>
          </a:xfrm>
          <a:noFill/>
        </p:spPr>
        <p:txBody>
          <a:bodyPr/>
          <a:lstStyle>
            <a:lvl1pPr marL="0" indent="0" algn="ctr">
              <a:buFont typeface="Arial"/>
              <a:buNone/>
              <a:defRPr sz="1200" baseline="0">
                <a:solidFill>
                  <a:schemeClr val="bg1">
                    <a:lumMod val="50000"/>
                  </a:schemeClr>
                </a:solidFill>
                <a:latin typeface="+mj-lt"/>
              </a:defRPr>
            </a:lvl1pPr>
          </a:lstStyle>
          <a:p>
            <a:r>
              <a:rPr lang="nl-NL" dirty="0" smtClean="0"/>
              <a:t>Laad foto in en plaats deze naar Achtergrond.</a:t>
            </a:r>
            <a:br>
              <a:rPr lang="nl-NL" dirty="0" smtClean="0"/>
            </a:br>
            <a:r>
              <a:rPr lang="nl-NL" dirty="0" smtClean="0"/>
              <a:t> (Foto wordt automatisch gecentreerd binnen dit vlak, het Rabobank beeldmerk wordt automatisch afgedekt)</a:t>
            </a:r>
          </a:p>
        </p:txBody>
      </p:sp>
      <p:sp>
        <p:nvSpPr>
          <p:cNvPr id="2" name="Titel 1"/>
          <p:cNvSpPr>
            <a:spLocks noGrp="1"/>
          </p:cNvSpPr>
          <p:nvPr>
            <p:ph type="title" hasCustomPrompt="1"/>
          </p:nvPr>
        </p:nvSpPr>
        <p:spPr>
          <a:xfrm>
            <a:off x="475814" y="1436845"/>
            <a:ext cx="7804586" cy="564257"/>
          </a:xfrm>
          <a:effectLst>
            <a:outerShdw blurRad="63500" dist="25400" dir="5400000" algn="tl" rotWithShape="0">
              <a:schemeClr val="tx1">
                <a:lumMod val="50000"/>
                <a:lumOff val="50000"/>
                <a:alpha val="60000"/>
              </a:schemeClr>
            </a:outerShdw>
          </a:effectLst>
        </p:spPr>
        <p:txBody>
          <a:bodyPr anchor="b">
            <a:spAutoFit/>
          </a:bodyPr>
          <a:lstStyle>
            <a:lvl1pPr>
              <a:defRPr sz="4000">
                <a:solidFill>
                  <a:schemeClr val="bg1"/>
                </a:solidFill>
              </a:defRPr>
            </a:lvl1pPr>
          </a:lstStyle>
          <a:p>
            <a:r>
              <a:rPr lang="en-US" dirty="0" err="1"/>
              <a:t>Klik</a:t>
            </a:r>
            <a:r>
              <a:rPr lang="en-US" dirty="0"/>
              <a:t> </a:t>
            </a:r>
            <a:r>
              <a:rPr lang="en-US" dirty="0" err="1"/>
              <a:t>om</a:t>
            </a:r>
            <a:r>
              <a:rPr lang="en-US" dirty="0"/>
              <a:t> </a:t>
            </a:r>
            <a:r>
              <a:rPr lang="en-US" dirty="0" err="1"/>
              <a:t>een</a:t>
            </a:r>
            <a:r>
              <a:rPr lang="en-US" dirty="0"/>
              <a:t> </a:t>
            </a:r>
            <a:r>
              <a:rPr lang="en-US" dirty="0" err="1"/>
              <a:t>titel</a:t>
            </a:r>
            <a:r>
              <a:rPr lang="en-US" dirty="0"/>
              <a:t> </a:t>
            </a:r>
            <a:r>
              <a:rPr lang="en-US" dirty="0" err="1"/>
              <a:t>te</a:t>
            </a:r>
            <a:r>
              <a:rPr lang="en-US" dirty="0"/>
              <a:t> </a:t>
            </a:r>
            <a:r>
              <a:rPr lang="en-US" dirty="0" err="1"/>
              <a:t>maken</a:t>
            </a:r>
            <a:endParaRPr lang="nl-NL" dirty="0"/>
          </a:p>
        </p:txBody>
      </p:sp>
      <p:sp>
        <p:nvSpPr>
          <p:cNvPr id="5" name="Tijdelijke aanduiding voor tekst 5"/>
          <p:cNvSpPr>
            <a:spLocks noGrp="1"/>
          </p:cNvSpPr>
          <p:nvPr>
            <p:ph type="body" sz="quarter" idx="11" hasCustomPrompt="1"/>
          </p:nvPr>
        </p:nvSpPr>
        <p:spPr>
          <a:xfrm>
            <a:off x="501651" y="2095645"/>
            <a:ext cx="7778749" cy="461665"/>
          </a:xfrm>
          <a:effectLst>
            <a:outerShdw blurRad="63500" dist="25400" dir="5400000" algn="tl" rotWithShape="0">
              <a:schemeClr val="tx1">
                <a:lumMod val="50000"/>
                <a:lumOff val="50000"/>
                <a:alpha val="60000"/>
              </a:schemeClr>
            </a:outerShdw>
          </a:effectLst>
        </p:spPr>
        <p:txBody>
          <a:bodyPr wrap="square">
            <a:spAutoFit/>
          </a:bodyPr>
          <a:lstStyle>
            <a:lvl1pPr marL="0" indent="0">
              <a:lnSpc>
                <a:spcPct val="100000"/>
              </a:lnSpc>
              <a:spcBef>
                <a:spcPts val="0"/>
              </a:spcBef>
              <a:buNone/>
              <a:defRPr sz="2400" b="1" i="1" baseline="0">
                <a:solidFill>
                  <a:schemeClr val="bg1"/>
                </a:solidFill>
              </a:defRPr>
            </a:lvl1pPr>
          </a:lstStyle>
          <a:p>
            <a:pPr lvl="0"/>
            <a:r>
              <a:rPr lang="nl-NL" dirty="0"/>
              <a:t>Klik om een subtitel te maken</a:t>
            </a:r>
          </a:p>
        </p:txBody>
      </p:sp>
      <p:sp>
        <p:nvSpPr>
          <p:cNvPr id="3" name="Tijdelijke aanduiding voor dianummer 2"/>
          <p:cNvSpPr>
            <a:spLocks noGrp="1"/>
          </p:cNvSpPr>
          <p:nvPr>
            <p:ph type="sldNum" sz="quarter" idx="14"/>
          </p:nvPr>
        </p:nvSpPr>
        <p:spPr/>
        <p:txBody>
          <a:bodyPr/>
          <a:lstStyle/>
          <a:p>
            <a:fld id="{4821C4A5-98F2-7545-875B-39B2F4500447}" type="slidenum">
              <a:rPr lang="nl-NL" smtClean="0"/>
              <a:pPr/>
              <a:t>‹nr.›</a:t>
            </a:fld>
            <a:endParaRPr lang="nl-NL"/>
          </a:p>
        </p:txBody>
      </p:sp>
      <p:sp>
        <p:nvSpPr>
          <p:cNvPr id="6" name="Tijdelijke aanduiding voor voettekst 3"/>
          <p:cNvSpPr>
            <a:spLocks noGrp="1"/>
          </p:cNvSpPr>
          <p:nvPr>
            <p:ph type="ftr" sz="quarter" idx="3"/>
          </p:nvPr>
        </p:nvSpPr>
        <p:spPr>
          <a:xfrm>
            <a:off x="475812" y="4862517"/>
            <a:ext cx="7042588" cy="204788"/>
          </a:xfrm>
          <a:prstGeom prst="rect">
            <a:avLst/>
          </a:prstGeom>
        </p:spPr>
        <p:txBody>
          <a:bodyPr vert="horz" lIns="0" tIns="45720" rIns="0" bIns="45720" rtlCol="0" anchor="ctr"/>
          <a:lstStyle>
            <a:lvl1pPr algn="l">
              <a:defRPr sz="1200">
                <a:solidFill>
                  <a:srgbClr val="7F7F7F"/>
                </a:solidFill>
              </a:defRPr>
            </a:lvl1pPr>
          </a:lstStyle>
          <a:p>
            <a:endParaRPr lang="nl-NL"/>
          </a:p>
        </p:txBody>
      </p:sp>
    </p:spTree>
    <p:extLst>
      <p:ext uri="{BB962C8B-B14F-4D97-AF65-F5344CB8AC3E}">
        <p14:creationId xmlns:p14="http://schemas.microsoft.com/office/powerpoint/2010/main" xmlns="" val="59764963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inddia">
    <p:spTree>
      <p:nvGrpSpPr>
        <p:cNvPr id="1" name=""/>
        <p:cNvGrpSpPr/>
        <p:nvPr/>
      </p:nvGrpSpPr>
      <p:grpSpPr>
        <a:xfrm>
          <a:off x="0" y="0"/>
          <a:ext cx="0" cy="0"/>
          <a:chOff x="0" y="0"/>
          <a:chExt cx="0" cy="0"/>
        </a:xfrm>
      </p:grpSpPr>
      <p:sp>
        <p:nvSpPr>
          <p:cNvPr id="8" name="Rechthoek 7"/>
          <p:cNvSpPr/>
          <p:nvPr/>
        </p:nvSpPr>
        <p:spPr>
          <a:xfrm>
            <a:off x="7735330" y="115330"/>
            <a:ext cx="1002982" cy="1186248"/>
          </a:xfrm>
          <a:prstGeom prst="rect">
            <a:avLst/>
          </a:prstGeom>
          <a:solidFill>
            <a:schemeClr val="bg1"/>
          </a:solidFill>
          <a:ln w="6350" cap="flat" cmpd="sng" algn="ctr">
            <a:noFill/>
            <a:prstDash val="solid"/>
          </a:ln>
          <a:effectLst/>
        </p:spPr>
        <p:txBody>
          <a:bodyPr rot="0" spcFirstLastPara="0" vertOverflow="overflow" horzOverflow="overflow" vert="horz" wrap="square" lIns="72000" tIns="90000" rIns="72000" bIns="90000" numCol="1" spcCol="0" rtlCol="0" fromWordArt="0" anchor="ctr" anchorCtr="0" forceAA="0" compatLnSpc="1">
            <a:prstTxWarp prst="textNoShape">
              <a:avLst/>
            </a:prstTxWarp>
            <a:noAutofit/>
          </a:bodyPr>
          <a:lstStyle/>
          <a:p>
            <a:pPr marL="0" marR="0" indent="0" algn="ctr" defTabSz="914400" eaLnBrk="1" fontAlgn="auto" latinLnBrk="0" hangingPunct="1">
              <a:lnSpc>
                <a:spcPct val="110000"/>
              </a:lnSpc>
              <a:spcBef>
                <a:spcPts val="0"/>
              </a:spcBef>
              <a:spcAft>
                <a:spcPts val="0"/>
              </a:spcAft>
              <a:buClrTx/>
              <a:buSzTx/>
              <a:buFontTx/>
              <a:buNone/>
              <a:tabLst/>
            </a:pPr>
            <a:endParaRPr kumimoji="0" lang="nl-NL" sz="1800" b="0" i="0" u="none" strike="noStrike" kern="0" cap="none" spc="0" normalizeH="0" baseline="0" noProof="0" dirty="0">
              <a:ln>
                <a:noFill/>
              </a:ln>
              <a:solidFill>
                <a:srgbClr val="000000"/>
              </a:solidFill>
              <a:effectLst/>
              <a:uLnTx/>
              <a:uFillTx/>
              <a:ea typeface="+mn-ea"/>
              <a:cs typeface="Myriad Pro"/>
            </a:endParaRPr>
          </a:p>
        </p:txBody>
      </p:sp>
      <p:sp>
        <p:nvSpPr>
          <p:cNvPr id="23" name="Picture Placeholder 4"/>
          <p:cNvSpPr>
            <a:spLocks noGrp="1"/>
          </p:cNvSpPr>
          <p:nvPr>
            <p:ph type="pic" sz="quarter" idx="13" hasCustomPrompt="1"/>
          </p:nvPr>
        </p:nvSpPr>
        <p:spPr>
          <a:xfrm>
            <a:off x="0" y="0"/>
            <a:ext cx="9144000" cy="3582557"/>
          </a:xfrm>
          <a:solidFill>
            <a:srgbClr val="EAEAEA"/>
          </a:solidFill>
        </p:spPr>
        <p:txBody>
          <a:bodyPr/>
          <a:lstStyle>
            <a:lvl1pPr marL="0" indent="0" algn="ctr">
              <a:buNone/>
              <a:defRPr sz="1200">
                <a:solidFill>
                  <a:schemeClr val="bg1">
                    <a:lumMod val="50000"/>
                  </a:schemeClr>
                </a:solidFill>
                <a:latin typeface="+mj-lt"/>
              </a:defRPr>
            </a:lvl1pPr>
          </a:lstStyle>
          <a:p>
            <a:r>
              <a:rPr lang="nl-NL" dirty="0" smtClean="0"/>
              <a:t>Laad foto in en plaats deze naar Achtergrond.</a:t>
            </a:r>
            <a:br>
              <a:rPr lang="nl-NL" dirty="0" smtClean="0"/>
            </a:br>
            <a:r>
              <a:rPr lang="nl-NL" dirty="0" smtClean="0"/>
              <a:t>(Foto wordt automatisch gecentreerd binnen dit vlak)</a:t>
            </a:r>
            <a:endParaRPr lang="en-US" dirty="0"/>
          </a:p>
        </p:txBody>
      </p:sp>
      <p:sp>
        <p:nvSpPr>
          <p:cNvPr id="21" name="Titel 14"/>
          <p:cNvSpPr>
            <a:spLocks noGrp="1"/>
          </p:cNvSpPr>
          <p:nvPr>
            <p:ph type="title" hasCustomPrompt="1"/>
          </p:nvPr>
        </p:nvSpPr>
        <p:spPr>
          <a:xfrm>
            <a:off x="1" y="2042914"/>
            <a:ext cx="6096069" cy="1279066"/>
          </a:xfrm>
          <a:custGeom>
            <a:avLst/>
            <a:gdLst>
              <a:gd name="connsiteX0" fmla="*/ 0 w 6151950"/>
              <a:gd name="connsiteY0" fmla="*/ 0 h 1269833"/>
              <a:gd name="connsiteX1" fmla="*/ 5999989 w 6151950"/>
              <a:gd name="connsiteY1" fmla="*/ 0 h 1269833"/>
              <a:gd name="connsiteX2" fmla="*/ 6151950 w 6151950"/>
              <a:gd name="connsiteY2" fmla="*/ 151961 h 1269833"/>
              <a:gd name="connsiteX3" fmla="*/ 6151950 w 6151950"/>
              <a:gd name="connsiteY3" fmla="*/ 1269833 h 1269833"/>
              <a:gd name="connsiteX4" fmla="*/ 0 w 6151950"/>
              <a:gd name="connsiteY4" fmla="*/ 1269833 h 1269833"/>
              <a:gd name="connsiteX5" fmla="*/ 0 w 6151950"/>
              <a:gd name="connsiteY5" fmla="*/ 0 h 1269833"/>
              <a:gd name="connsiteX0" fmla="*/ 0 w 6151950"/>
              <a:gd name="connsiteY0" fmla="*/ 0 h 1278300"/>
              <a:gd name="connsiteX1" fmla="*/ 5999989 w 6151950"/>
              <a:gd name="connsiteY1" fmla="*/ 0 h 1278300"/>
              <a:gd name="connsiteX2" fmla="*/ 6151950 w 6151950"/>
              <a:gd name="connsiteY2" fmla="*/ 151961 h 1278300"/>
              <a:gd name="connsiteX3" fmla="*/ 5999550 w 6151950"/>
              <a:gd name="connsiteY3" fmla="*/ 1278300 h 1278300"/>
              <a:gd name="connsiteX4" fmla="*/ 0 w 6151950"/>
              <a:gd name="connsiteY4" fmla="*/ 1269833 h 1278300"/>
              <a:gd name="connsiteX5" fmla="*/ 0 w 6151950"/>
              <a:gd name="connsiteY5" fmla="*/ 0 h 1278300"/>
              <a:gd name="connsiteX0" fmla="*/ 0 w 6151950"/>
              <a:gd name="connsiteY0" fmla="*/ 0 h 1278300"/>
              <a:gd name="connsiteX1" fmla="*/ 5999989 w 6151950"/>
              <a:gd name="connsiteY1" fmla="*/ 0 h 1278300"/>
              <a:gd name="connsiteX2" fmla="*/ 6151950 w 6151950"/>
              <a:gd name="connsiteY2" fmla="*/ 151961 h 1278300"/>
              <a:gd name="connsiteX3" fmla="*/ 6026149 w 6151950"/>
              <a:gd name="connsiteY3" fmla="*/ 1052450 h 1278300"/>
              <a:gd name="connsiteX4" fmla="*/ 5999550 w 6151950"/>
              <a:gd name="connsiteY4" fmla="*/ 1278300 h 1278300"/>
              <a:gd name="connsiteX5" fmla="*/ 0 w 6151950"/>
              <a:gd name="connsiteY5" fmla="*/ 1269833 h 1278300"/>
              <a:gd name="connsiteX6" fmla="*/ 0 w 6151950"/>
              <a:gd name="connsiteY6" fmla="*/ 0 h 1278300"/>
              <a:gd name="connsiteX0" fmla="*/ 0 w 6153149"/>
              <a:gd name="connsiteY0" fmla="*/ 0 h 1278300"/>
              <a:gd name="connsiteX1" fmla="*/ 5999989 w 6153149"/>
              <a:gd name="connsiteY1" fmla="*/ 0 h 1278300"/>
              <a:gd name="connsiteX2" fmla="*/ 6151950 w 6153149"/>
              <a:gd name="connsiteY2" fmla="*/ 151961 h 1278300"/>
              <a:gd name="connsiteX3" fmla="*/ 6153149 w 6153149"/>
              <a:gd name="connsiteY3" fmla="*/ 1103250 h 1278300"/>
              <a:gd name="connsiteX4" fmla="*/ 5999550 w 6153149"/>
              <a:gd name="connsiteY4" fmla="*/ 1278300 h 1278300"/>
              <a:gd name="connsiteX5" fmla="*/ 0 w 6153149"/>
              <a:gd name="connsiteY5" fmla="*/ 1269833 h 1278300"/>
              <a:gd name="connsiteX6" fmla="*/ 0 w 6153149"/>
              <a:gd name="connsiteY6" fmla="*/ 0 h 1278300"/>
              <a:gd name="connsiteX0" fmla="*/ 0 w 6153149"/>
              <a:gd name="connsiteY0" fmla="*/ 0 h 1278300"/>
              <a:gd name="connsiteX1" fmla="*/ 5999989 w 6153149"/>
              <a:gd name="connsiteY1" fmla="*/ 0 h 1278300"/>
              <a:gd name="connsiteX2" fmla="*/ 6151950 w 6153149"/>
              <a:gd name="connsiteY2" fmla="*/ 151961 h 1278300"/>
              <a:gd name="connsiteX3" fmla="*/ 6153149 w 6153149"/>
              <a:gd name="connsiteY3" fmla="*/ 1103250 h 1278300"/>
              <a:gd name="connsiteX4" fmla="*/ 5999550 w 6153149"/>
              <a:gd name="connsiteY4" fmla="*/ 1278300 h 1278300"/>
              <a:gd name="connsiteX5" fmla="*/ 0 w 6153149"/>
              <a:gd name="connsiteY5" fmla="*/ 1269833 h 1278300"/>
              <a:gd name="connsiteX6" fmla="*/ 0 w 6153149"/>
              <a:gd name="connsiteY6" fmla="*/ 0 h 1278300"/>
              <a:gd name="connsiteX0" fmla="*/ 0 w 6153149"/>
              <a:gd name="connsiteY0" fmla="*/ 0 h 1278300"/>
              <a:gd name="connsiteX1" fmla="*/ 5999989 w 6153149"/>
              <a:gd name="connsiteY1" fmla="*/ 0 h 1278300"/>
              <a:gd name="connsiteX2" fmla="*/ 6151950 w 6153149"/>
              <a:gd name="connsiteY2" fmla="*/ 151961 h 1278300"/>
              <a:gd name="connsiteX3" fmla="*/ 6153149 w 6153149"/>
              <a:gd name="connsiteY3" fmla="*/ 1103250 h 1278300"/>
              <a:gd name="connsiteX4" fmla="*/ 5999550 w 6153149"/>
              <a:gd name="connsiteY4" fmla="*/ 1278300 h 1278300"/>
              <a:gd name="connsiteX5" fmla="*/ 0 w 6153149"/>
              <a:gd name="connsiteY5" fmla="*/ 1269833 h 1278300"/>
              <a:gd name="connsiteX6" fmla="*/ 0 w 6153149"/>
              <a:gd name="connsiteY6" fmla="*/ 0 h 1278300"/>
              <a:gd name="connsiteX0" fmla="*/ 0 w 6153229"/>
              <a:gd name="connsiteY0" fmla="*/ 0 h 1278300"/>
              <a:gd name="connsiteX1" fmla="*/ 5999989 w 6153229"/>
              <a:gd name="connsiteY1" fmla="*/ 0 h 1278300"/>
              <a:gd name="connsiteX2" fmla="*/ 6151950 w 6153229"/>
              <a:gd name="connsiteY2" fmla="*/ 151961 h 1278300"/>
              <a:gd name="connsiteX3" fmla="*/ 6153149 w 6153229"/>
              <a:gd name="connsiteY3" fmla="*/ 1103250 h 1278300"/>
              <a:gd name="connsiteX4" fmla="*/ 5999550 w 6153229"/>
              <a:gd name="connsiteY4" fmla="*/ 1278300 h 1278300"/>
              <a:gd name="connsiteX5" fmla="*/ 0 w 6153229"/>
              <a:gd name="connsiteY5" fmla="*/ 1269833 h 1278300"/>
              <a:gd name="connsiteX6" fmla="*/ 0 w 6153229"/>
              <a:gd name="connsiteY6" fmla="*/ 0 h 1278300"/>
              <a:gd name="connsiteX0" fmla="*/ 0 w 6153219"/>
              <a:gd name="connsiteY0" fmla="*/ 0 h 1278300"/>
              <a:gd name="connsiteX1" fmla="*/ 5999989 w 6153219"/>
              <a:gd name="connsiteY1" fmla="*/ 0 h 1278300"/>
              <a:gd name="connsiteX2" fmla="*/ 6151950 w 6153219"/>
              <a:gd name="connsiteY2" fmla="*/ 151961 h 1278300"/>
              <a:gd name="connsiteX3" fmla="*/ 6153149 w 6153219"/>
              <a:gd name="connsiteY3" fmla="*/ 1103250 h 1278300"/>
              <a:gd name="connsiteX4" fmla="*/ 5999550 w 6153219"/>
              <a:gd name="connsiteY4" fmla="*/ 1278300 h 1278300"/>
              <a:gd name="connsiteX5" fmla="*/ 0 w 6153219"/>
              <a:gd name="connsiteY5" fmla="*/ 1269833 h 1278300"/>
              <a:gd name="connsiteX6" fmla="*/ 0 w 6153219"/>
              <a:gd name="connsiteY6" fmla="*/ 0 h 1278300"/>
              <a:gd name="connsiteX0" fmla="*/ 4233 w 6157452"/>
              <a:gd name="connsiteY0" fmla="*/ 0 h 1282533"/>
              <a:gd name="connsiteX1" fmla="*/ 6004222 w 6157452"/>
              <a:gd name="connsiteY1" fmla="*/ 0 h 1282533"/>
              <a:gd name="connsiteX2" fmla="*/ 6156183 w 6157452"/>
              <a:gd name="connsiteY2" fmla="*/ 151961 h 1282533"/>
              <a:gd name="connsiteX3" fmla="*/ 6157382 w 6157452"/>
              <a:gd name="connsiteY3" fmla="*/ 1103250 h 1282533"/>
              <a:gd name="connsiteX4" fmla="*/ 6003783 w 6157452"/>
              <a:gd name="connsiteY4" fmla="*/ 1278300 h 1282533"/>
              <a:gd name="connsiteX5" fmla="*/ 0 w 6157452"/>
              <a:gd name="connsiteY5" fmla="*/ 1282533 h 1282533"/>
              <a:gd name="connsiteX6" fmla="*/ 4233 w 6157452"/>
              <a:gd name="connsiteY6" fmla="*/ 0 h 1282533"/>
              <a:gd name="connsiteX0" fmla="*/ 0 w 6153219"/>
              <a:gd name="connsiteY0" fmla="*/ 0 h 1291000"/>
              <a:gd name="connsiteX1" fmla="*/ 5999989 w 6153219"/>
              <a:gd name="connsiteY1" fmla="*/ 0 h 1291000"/>
              <a:gd name="connsiteX2" fmla="*/ 6151950 w 6153219"/>
              <a:gd name="connsiteY2" fmla="*/ 151961 h 1291000"/>
              <a:gd name="connsiteX3" fmla="*/ 6153149 w 6153219"/>
              <a:gd name="connsiteY3" fmla="*/ 1103250 h 1291000"/>
              <a:gd name="connsiteX4" fmla="*/ 5999550 w 6153219"/>
              <a:gd name="connsiteY4" fmla="*/ 1278300 h 1291000"/>
              <a:gd name="connsiteX5" fmla="*/ 8467 w 6153219"/>
              <a:gd name="connsiteY5" fmla="*/ 1291000 h 1291000"/>
              <a:gd name="connsiteX6" fmla="*/ 0 w 6153219"/>
              <a:gd name="connsiteY6" fmla="*/ 0 h 1291000"/>
              <a:gd name="connsiteX0" fmla="*/ 0 w 6156424"/>
              <a:gd name="connsiteY0" fmla="*/ 0 h 1291000"/>
              <a:gd name="connsiteX1" fmla="*/ 6003194 w 6156424"/>
              <a:gd name="connsiteY1" fmla="*/ 0 h 1291000"/>
              <a:gd name="connsiteX2" fmla="*/ 6155155 w 6156424"/>
              <a:gd name="connsiteY2" fmla="*/ 151961 h 1291000"/>
              <a:gd name="connsiteX3" fmla="*/ 6156354 w 6156424"/>
              <a:gd name="connsiteY3" fmla="*/ 1103250 h 1291000"/>
              <a:gd name="connsiteX4" fmla="*/ 6002755 w 6156424"/>
              <a:gd name="connsiteY4" fmla="*/ 1278300 h 1291000"/>
              <a:gd name="connsiteX5" fmla="*/ 11672 w 6156424"/>
              <a:gd name="connsiteY5" fmla="*/ 1291000 h 1291000"/>
              <a:gd name="connsiteX6" fmla="*/ 0 w 6156424"/>
              <a:gd name="connsiteY6" fmla="*/ 0 h 1291000"/>
              <a:gd name="connsiteX0" fmla="*/ 0 w 6156424"/>
              <a:gd name="connsiteY0" fmla="*/ 0 h 1291000"/>
              <a:gd name="connsiteX1" fmla="*/ 6003194 w 6156424"/>
              <a:gd name="connsiteY1" fmla="*/ 0 h 1291000"/>
              <a:gd name="connsiteX2" fmla="*/ 6155155 w 6156424"/>
              <a:gd name="connsiteY2" fmla="*/ 151961 h 1291000"/>
              <a:gd name="connsiteX3" fmla="*/ 6156354 w 6156424"/>
              <a:gd name="connsiteY3" fmla="*/ 1103250 h 1291000"/>
              <a:gd name="connsiteX4" fmla="*/ 6002755 w 6156424"/>
              <a:gd name="connsiteY4" fmla="*/ 1278300 h 1291000"/>
              <a:gd name="connsiteX5" fmla="*/ 2058 w 6156424"/>
              <a:gd name="connsiteY5" fmla="*/ 1291000 h 1291000"/>
              <a:gd name="connsiteX6" fmla="*/ 0 w 6156424"/>
              <a:gd name="connsiteY6" fmla="*/ 0 h 12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6424" h="1291000">
                <a:moveTo>
                  <a:pt x="0" y="0"/>
                </a:moveTo>
                <a:lnTo>
                  <a:pt x="6003194" y="0"/>
                </a:lnTo>
                <a:cubicBezTo>
                  <a:pt x="6087120" y="0"/>
                  <a:pt x="6155155" y="68035"/>
                  <a:pt x="6155155" y="151961"/>
                </a:cubicBezTo>
                <a:cubicBezTo>
                  <a:pt x="6155555" y="469057"/>
                  <a:pt x="6152521" y="930600"/>
                  <a:pt x="6156354" y="1103250"/>
                </a:cubicBezTo>
                <a:cubicBezTo>
                  <a:pt x="6160187" y="1275900"/>
                  <a:pt x="6007388" y="1270750"/>
                  <a:pt x="6002755" y="1278300"/>
                </a:cubicBezTo>
                <a:lnTo>
                  <a:pt x="2058" y="1291000"/>
                </a:lnTo>
                <a:cubicBezTo>
                  <a:pt x="-764" y="860667"/>
                  <a:pt x="2822" y="430333"/>
                  <a:pt x="0" y="0"/>
                </a:cubicBezTo>
                <a:close/>
              </a:path>
            </a:pathLst>
          </a:custGeom>
          <a:solidFill>
            <a:schemeClr val="bg1">
              <a:alpha val="87000"/>
            </a:schemeClr>
          </a:solidFill>
          <a:ln w="19050" cmpd="sng">
            <a:noFill/>
          </a:ln>
        </p:spPr>
        <p:txBody>
          <a:bodyPr wrap="square" lIns="504000" tIns="126000" rIns="108000" bIns="144000" anchor="b">
            <a:spAutoFit/>
          </a:bodyPr>
          <a:lstStyle>
            <a:lvl1pPr>
              <a:defRPr sz="3600">
                <a:solidFill>
                  <a:schemeClr val="tx2"/>
                </a:solidFill>
              </a:defRPr>
            </a:lvl1pPr>
          </a:lstStyle>
          <a:p>
            <a:r>
              <a:rPr lang="en-US" dirty="0"/>
              <a:t/>
            </a:r>
            <a:br>
              <a:rPr lang="en-US" dirty="0"/>
            </a:br>
            <a:r>
              <a:rPr lang="en-US" dirty="0" err="1"/>
              <a:t>Klik</a:t>
            </a:r>
            <a:r>
              <a:rPr lang="en-US" dirty="0"/>
              <a:t> </a:t>
            </a:r>
            <a:r>
              <a:rPr lang="en-US" dirty="0" err="1"/>
              <a:t>om</a:t>
            </a:r>
            <a:r>
              <a:rPr lang="en-US" dirty="0"/>
              <a:t> </a:t>
            </a:r>
            <a:r>
              <a:rPr lang="en-US" dirty="0" err="1"/>
              <a:t>een</a:t>
            </a:r>
            <a:r>
              <a:rPr lang="en-US" dirty="0"/>
              <a:t> </a:t>
            </a:r>
            <a:r>
              <a:rPr lang="en-US" dirty="0" err="1"/>
              <a:t>titel</a:t>
            </a:r>
            <a:r>
              <a:rPr lang="en-US" dirty="0"/>
              <a:t> </a:t>
            </a:r>
            <a:r>
              <a:rPr lang="en-US" dirty="0" err="1"/>
              <a:t>te</a:t>
            </a:r>
            <a:r>
              <a:rPr lang="en-US" dirty="0"/>
              <a:t> </a:t>
            </a:r>
            <a:r>
              <a:rPr lang="en-US" dirty="0" err="1"/>
              <a:t>maken</a:t>
            </a:r>
            <a:endParaRPr lang="nl-NL" dirty="0"/>
          </a:p>
        </p:txBody>
      </p:sp>
      <p:sp>
        <p:nvSpPr>
          <p:cNvPr id="26" name="Tijdelijke aanduiding voor dianummer 4"/>
          <p:cNvSpPr txBox="1">
            <a:spLocks/>
          </p:cNvSpPr>
          <p:nvPr/>
        </p:nvSpPr>
        <p:spPr>
          <a:xfrm>
            <a:off x="7637464" y="4862517"/>
            <a:ext cx="642937" cy="204788"/>
          </a:xfrm>
          <a:prstGeom prst="rect">
            <a:avLst/>
          </a:prstGeom>
        </p:spPr>
        <p:txBody>
          <a:bodyPr vert="horz" lIns="91440" tIns="45720" rIns="0" bIns="45720" rtlCol="0" anchor="ctr"/>
          <a:lstStyle>
            <a:defPPr>
              <a:defRPr lang="nl-NL"/>
            </a:defPPr>
            <a:lvl1pPr marL="0" algn="r" defTabSz="456999" rtl="0" eaLnBrk="1" latinLnBrk="0" hangingPunct="1">
              <a:defRPr sz="1200" kern="1200">
                <a:solidFill>
                  <a:schemeClr val="tx1">
                    <a:lumMod val="50000"/>
                    <a:lumOff val="50000"/>
                  </a:schemeClr>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fld id="{4821C4A5-98F2-7545-875B-39B2F4500447}" type="slidenum">
              <a:rPr lang="nl-NL">
                <a:solidFill>
                  <a:schemeClr val="bg1"/>
                </a:solidFill>
              </a:rPr>
              <a:pPr/>
              <a:t>‹nr.›</a:t>
            </a:fld>
            <a:endParaRPr lang="nl-NL">
              <a:solidFill>
                <a:schemeClr val="bg1"/>
              </a:solidFill>
            </a:endParaRPr>
          </a:p>
        </p:txBody>
      </p:sp>
      <p:pic>
        <p:nvPicPr>
          <p:cNvPr id="7" name="Afbeelding 9" descr="RB_logo_rgb.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7841538" y="3835989"/>
            <a:ext cx="896774" cy="1073211"/>
          </a:xfrm>
          <a:prstGeom prst="rect">
            <a:avLst/>
          </a:prstGeom>
        </p:spPr>
      </p:pic>
      <p:sp>
        <p:nvSpPr>
          <p:cNvPr id="9" name="Tijdelijke aanduiding voor dianummer 4"/>
          <p:cNvSpPr>
            <a:spLocks noGrp="1"/>
          </p:cNvSpPr>
          <p:nvPr>
            <p:ph type="sldNum" sz="quarter" idx="10"/>
          </p:nvPr>
        </p:nvSpPr>
        <p:spPr>
          <a:xfrm>
            <a:off x="6910633" y="4731985"/>
            <a:ext cx="642937" cy="204788"/>
          </a:xfrm>
        </p:spPr>
        <p:txBody>
          <a:bodyPr/>
          <a:lstStyle>
            <a:lvl1pPr>
              <a:defRPr>
                <a:solidFill>
                  <a:schemeClr val="bg1"/>
                </a:solidFill>
              </a:defRPr>
            </a:lvl1pPr>
          </a:lstStyle>
          <a:p>
            <a:fld id="{4821C4A5-98F2-7545-875B-39B2F4500447}" type="slidenum">
              <a:rPr lang="nl-NL" smtClean="0"/>
              <a:pPr/>
              <a:t>‹nr.›</a:t>
            </a:fld>
            <a:endParaRPr lang="nl-NL"/>
          </a:p>
        </p:txBody>
      </p:sp>
      <p:sp>
        <p:nvSpPr>
          <p:cNvPr id="10" name="Rechthoek 9"/>
          <p:cNvSpPr/>
          <p:nvPr userDrawn="1"/>
        </p:nvSpPr>
        <p:spPr>
          <a:xfrm>
            <a:off x="7735330" y="115330"/>
            <a:ext cx="1002982" cy="1186248"/>
          </a:xfrm>
          <a:prstGeom prst="rect">
            <a:avLst/>
          </a:prstGeom>
          <a:solidFill>
            <a:schemeClr val="bg1"/>
          </a:solidFill>
          <a:ln w="6350" cap="flat" cmpd="sng" algn="ctr">
            <a:noFill/>
            <a:prstDash val="solid"/>
          </a:ln>
          <a:effectLst/>
        </p:spPr>
        <p:txBody>
          <a:bodyPr rot="0" spcFirstLastPara="0" vertOverflow="overflow" horzOverflow="overflow" vert="horz" wrap="square" lIns="72000" tIns="90000" rIns="72000" bIns="90000" numCol="1" spcCol="0" rtlCol="0" fromWordArt="0" anchor="ctr" anchorCtr="0" forceAA="0" compatLnSpc="1">
            <a:prstTxWarp prst="textNoShape">
              <a:avLst/>
            </a:prstTxWarp>
            <a:noAutofit/>
          </a:bodyPr>
          <a:lstStyle/>
          <a:p>
            <a:pPr marL="0" marR="0" indent="0" algn="ctr" defTabSz="914400" eaLnBrk="1" fontAlgn="auto" latinLnBrk="0" hangingPunct="1">
              <a:lnSpc>
                <a:spcPct val="110000"/>
              </a:lnSpc>
              <a:spcBef>
                <a:spcPts val="0"/>
              </a:spcBef>
              <a:spcAft>
                <a:spcPts val="0"/>
              </a:spcAft>
              <a:buClrTx/>
              <a:buSzTx/>
              <a:buFontTx/>
              <a:buNone/>
              <a:tabLst/>
            </a:pPr>
            <a:endParaRPr kumimoji="0" lang="nl-NL" sz="1800" b="0" i="0" u="none" strike="noStrike" kern="0" cap="none" spc="0" normalizeH="0" baseline="0" noProof="0" dirty="0">
              <a:ln>
                <a:noFill/>
              </a:ln>
              <a:solidFill>
                <a:srgbClr val="000000"/>
              </a:solidFill>
              <a:effectLst/>
              <a:uLnTx/>
              <a:uFillTx/>
              <a:ea typeface="+mn-ea"/>
              <a:cs typeface="Myriad Pro"/>
            </a:endParaRPr>
          </a:p>
        </p:txBody>
      </p:sp>
      <p:sp>
        <p:nvSpPr>
          <p:cNvPr id="11" name="Tijdelijke aanduiding voor dianummer 4"/>
          <p:cNvSpPr txBox="1">
            <a:spLocks/>
          </p:cNvSpPr>
          <p:nvPr userDrawn="1"/>
        </p:nvSpPr>
        <p:spPr>
          <a:xfrm>
            <a:off x="7637464" y="4862517"/>
            <a:ext cx="642937" cy="204788"/>
          </a:xfrm>
          <a:prstGeom prst="rect">
            <a:avLst/>
          </a:prstGeom>
        </p:spPr>
        <p:txBody>
          <a:bodyPr vert="horz" lIns="91440" tIns="45720" rIns="0" bIns="45720" rtlCol="0" anchor="ctr"/>
          <a:lstStyle>
            <a:defPPr>
              <a:defRPr lang="nl-NL"/>
            </a:defPPr>
            <a:lvl1pPr marL="0" algn="r" defTabSz="456999" rtl="0" eaLnBrk="1" latinLnBrk="0" hangingPunct="1">
              <a:defRPr sz="1200" kern="1200">
                <a:solidFill>
                  <a:schemeClr val="tx1">
                    <a:lumMod val="50000"/>
                    <a:lumOff val="50000"/>
                  </a:schemeClr>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fld id="{4821C4A5-98F2-7545-875B-39B2F4500447}" type="slidenum">
              <a:rPr lang="nl-NL">
                <a:solidFill>
                  <a:schemeClr val="bg1"/>
                </a:solidFill>
              </a:rPr>
              <a:pPr/>
              <a:t>‹nr.›</a:t>
            </a:fld>
            <a:endParaRPr lang="nl-NL">
              <a:solidFill>
                <a:schemeClr val="bg1"/>
              </a:solidFill>
            </a:endParaRPr>
          </a:p>
        </p:txBody>
      </p:sp>
      <p:pic>
        <p:nvPicPr>
          <p:cNvPr id="12" name="Afbeelding 9" descr="RB_logo_rgb.png"/>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7841538" y="3835989"/>
            <a:ext cx="896774" cy="1073211"/>
          </a:xfrm>
          <a:prstGeom prst="rect">
            <a:avLst/>
          </a:prstGeom>
        </p:spPr>
      </p:pic>
    </p:spTree>
    <p:extLst>
      <p:ext uri="{BB962C8B-B14F-4D97-AF65-F5344CB8AC3E}">
        <p14:creationId xmlns:p14="http://schemas.microsoft.com/office/powerpoint/2010/main" xmlns="" val="1187672176"/>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 columns with capti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0" smtClean="0"/>
              <a:t>Klik om de stijl te bewerken</a:t>
            </a:r>
            <a:endParaRPr lang="nl-NL"/>
          </a:p>
        </p:txBody>
      </p:sp>
      <p:sp>
        <p:nvSpPr>
          <p:cNvPr id="3" name="Tijdelijke aanduiding voor dianummer 2"/>
          <p:cNvSpPr>
            <a:spLocks noGrp="1"/>
          </p:cNvSpPr>
          <p:nvPr>
            <p:ph type="sldNum" sz="quarter" idx="10"/>
          </p:nvPr>
        </p:nvSpPr>
        <p:spPr/>
        <p:txBody>
          <a:bodyPr/>
          <a:lstStyle>
            <a:lvl1pPr>
              <a:defRPr>
                <a:solidFill>
                  <a:srgbClr val="5E6A71"/>
                </a:solidFill>
              </a:defRPr>
            </a:lvl1pPr>
          </a:lstStyle>
          <a:p>
            <a:fld id="{4821C4A5-98F2-7545-875B-39B2F4500447}" type="slidenum">
              <a:rPr lang="en-GB" noProof="0" smtClean="0"/>
              <a:pPr/>
              <a:t>‹nr.›</a:t>
            </a:fld>
            <a:endParaRPr lang="en-GB" noProof="0" dirty="0"/>
          </a:p>
        </p:txBody>
      </p:sp>
      <p:sp>
        <p:nvSpPr>
          <p:cNvPr id="5" name="Tijdelijke aanduiding voor inhoud 4"/>
          <p:cNvSpPr>
            <a:spLocks noGrp="1"/>
          </p:cNvSpPr>
          <p:nvPr>
            <p:ph sz="quarter" idx="11"/>
          </p:nvPr>
        </p:nvSpPr>
        <p:spPr>
          <a:xfrm>
            <a:off x="475815" y="1663700"/>
            <a:ext cx="3782918" cy="3102372"/>
          </a:xfrm>
        </p:spPr>
        <p:txBody>
          <a:bodyPr/>
          <a:lstStyle>
            <a:lvl1pPr>
              <a:defRPr sz="2000"/>
            </a:lvl1pPr>
            <a:lvl2pPr>
              <a:defRPr sz="1800"/>
            </a:lvl2pPr>
            <a:lvl3pPr>
              <a:defRPr sz="1600"/>
            </a:lvl3pPr>
            <a:lvl4pPr>
              <a:defRPr sz="1600"/>
            </a:lvl4pPr>
            <a:lvl5pPr>
              <a:defRPr sz="1600"/>
            </a:lvl5pPr>
          </a:lstStyle>
          <a:p>
            <a:pPr lvl="0"/>
            <a:r>
              <a:rPr lang="nl-NL" noProof="0" smtClean="0"/>
              <a:t>Klik om de modelstijlen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endParaRPr lang="en-GB" noProof="0" dirty="0" smtClean="0"/>
          </a:p>
        </p:txBody>
      </p:sp>
      <p:sp>
        <p:nvSpPr>
          <p:cNvPr id="7" name="Tijdelijke aanduiding voor inhoud 6"/>
          <p:cNvSpPr>
            <a:spLocks noGrp="1"/>
          </p:cNvSpPr>
          <p:nvPr>
            <p:ph sz="quarter" idx="12"/>
          </p:nvPr>
        </p:nvSpPr>
        <p:spPr>
          <a:xfrm>
            <a:off x="4487334" y="1663700"/>
            <a:ext cx="3793067" cy="3102372"/>
          </a:xfrm>
        </p:spPr>
        <p:txBody>
          <a:bodyPr/>
          <a:lstStyle>
            <a:lvl1pPr>
              <a:defRPr sz="2000"/>
            </a:lvl1pPr>
            <a:lvl2pPr>
              <a:defRPr sz="1800"/>
            </a:lvl2pPr>
            <a:lvl3pPr>
              <a:defRPr sz="1600"/>
            </a:lvl3pPr>
            <a:lvl4pPr>
              <a:defRPr sz="1600"/>
            </a:lvl4pPr>
            <a:lvl5pPr>
              <a:defRPr sz="1600"/>
            </a:lvl5pPr>
          </a:lstStyle>
          <a:p>
            <a:pPr lvl="0"/>
            <a:r>
              <a:rPr lang="nl-NL" noProof="0" smtClean="0"/>
              <a:t>Klik om de modelstijlen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endParaRPr lang="en-GB" noProof="0" dirty="0" smtClean="0"/>
          </a:p>
        </p:txBody>
      </p:sp>
      <p:sp>
        <p:nvSpPr>
          <p:cNvPr id="6" name="Tijdelijke aanduiding voor tekst 5"/>
          <p:cNvSpPr>
            <a:spLocks noGrp="1"/>
          </p:cNvSpPr>
          <p:nvPr>
            <p:ph type="body" sz="quarter" idx="13" hasCustomPrompt="1"/>
          </p:nvPr>
        </p:nvSpPr>
        <p:spPr>
          <a:xfrm>
            <a:off x="475815" y="1346598"/>
            <a:ext cx="3783448" cy="316706"/>
          </a:xfrm>
        </p:spPr>
        <p:txBody>
          <a:bodyPr>
            <a:noAutofit/>
          </a:bodyPr>
          <a:lstStyle>
            <a:lvl1pPr marL="0" indent="0">
              <a:buNone/>
              <a:defRPr sz="1800" b="1" i="1">
                <a:solidFill>
                  <a:srgbClr val="FF6600"/>
                </a:solidFill>
              </a:defRPr>
            </a:lvl1pPr>
          </a:lstStyle>
          <a:p>
            <a:pPr lvl="0"/>
            <a:r>
              <a:rPr lang="en-GB" noProof="0" dirty="0" smtClean="0"/>
              <a:t>Click to add column title</a:t>
            </a:r>
            <a:endParaRPr lang="en-GB" noProof="0" dirty="0"/>
          </a:p>
        </p:txBody>
      </p:sp>
      <p:sp>
        <p:nvSpPr>
          <p:cNvPr id="8" name="Tijdelijke aanduiding voor tekst 5"/>
          <p:cNvSpPr>
            <a:spLocks noGrp="1"/>
          </p:cNvSpPr>
          <p:nvPr>
            <p:ph type="body" sz="quarter" idx="14" hasCustomPrompt="1"/>
          </p:nvPr>
        </p:nvSpPr>
        <p:spPr>
          <a:xfrm>
            <a:off x="4487334" y="1346598"/>
            <a:ext cx="3793067" cy="316706"/>
          </a:xfrm>
        </p:spPr>
        <p:txBody>
          <a:bodyPr>
            <a:noAutofit/>
          </a:bodyPr>
          <a:lstStyle>
            <a:lvl1pPr marL="0" indent="0">
              <a:buNone/>
              <a:defRPr sz="1800" b="1" i="1">
                <a:solidFill>
                  <a:srgbClr val="FF6600"/>
                </a:solidFill>
              </a:defRPr>
            </a:lvl1pPr>
          </a:lstStyle>
          <a:p>
            <a:pPr lvl="0"/>
            <a:r>
              <a:rPr lang="en-GB" noProof="0" dirty="0" smtClean="0"/>
              <a:t>Click to add column title</a:t>
            </a:r>
            <a:endParaRPr lang="en-GB" noProof="0" dirty="0"/>
          </a:p>
        </p:txBody>
      </p:sp>
      <p:sp>
        <p:nvSpPr>
          <p:cNvPr id="9" name="Tijdelijke aanduiding voor voettekst 3"/>
          <p:cNvSpPr>
            <a:spLocks noGrp="1"/>
          </p:cNvSpPr>
          <p:nvPr>
            <p:ph type="ftr" sz="quarter" idx="3"/>
          </p:nvPr>
        </p:nvSpPr>
        <p:spPr>
          <a:xfrm>
            <a:off x="475812" y="4862517"/>
            <a:ext cx="7042588" cy="204788"/>
          </a:xfrm>
          <a:prstGeom prst="rect">
            <a:avLst/>
          </a:prstGeom>
        </p:spPr>
        <p:txBody>
          <a:bodyPr vert="horz" lIns="0" tIns="45720" rIns="0" bIns="45720" rtlCol="0" anchor="ctr"/>
          <a:lstStyle>
            <a:lvl1pPr algn="l">
              <a:defRPr sz="1200">
                <a:solidFill>
                  <a:srgbClr val="5E6A71"/>
                </a:solidFill>
              </a:defRPr>
            </a:lvl1pPr>
          </a:lstStyle>
          <a:p>
            <a:endParaRPr lang="en-GB" noProof="0" dirty="0"/>
          </a:p>
        </p:txBody>
      </p:sp>
    </p:spTree>
    <p:extLst>
      <p:ext uri="{BB962C8B-B14F-4D97-AF65-F5344CB8AC3E}">
        <p14:creationId xmlns:p14="http://schemas.microsoft.com/office/powerpoint/2010/main" xmlns="" val="235666277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asic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noProof="0" smtClean="0"/>
              <a:t>Klik om de stijl te bewerken</a:t>
            </a:r>
            <a:endParaRPr lang="en-GB" noProof="0" dirty="0"/>
          </a:p>
        </p:txBody>
      </p:sp>
      <p:sp>
        <p:nvSpPr>
          <p:cNvPr id="3" name="Tijdelijke aanduiding voor dianummer 2"/>
          <p:cNvSpPr>
            <a:spLocks noGrp="1"/>
          </p:cNvSpPr>
          <p:nvPr>
            <p:ph type="sldNum" sz="quarter" idx="10"/>
          </p:nvPr>
        </p:nvSpPr>
        <p:spPr/>
        <p:txBody>
          <a:bodyPr/>
          <a:lstStyle>
            <a:lvl1pPr>
              <a:defRPr>
                <a:solidFill>
                  <a:srgbClr val="5E6A71"/>
                </a:solidFill>
              </a:defRPr>
            </a:lvl1pPr>
          </a:lstStyle>
          <a:p>
            <a:fld id="{4821C4A5-98F2-7545-875B-39B2F4500447}" type="slidenum">
              <a:rPr lang="en-GB" noProof="0" smtClean="0"/>
              <a:pPr/>
              <a:t>‹nr.›</a:t>
            </a:fld>
            <a:endParaRPr lang="en-GB" noProof="0" dirty="0"/>
          </a:p>
        </p:txBody>
      </p:sp>
      <p:sp>
        <p:nvSpPr>
          <p:cNvPr id="5" name="Tijdelijke aanduiding voor inhoud 4"/>
          <p:cNvSpPr>
            <a:spLocks noGrp="1"/>
          </p:cNvSpPr>
          <p:nvPr>
            <p:ph sz="quarter" idx="11"/>
          </p:nvPr>
        </p:nvSpPr>
        <p:spPr>
          <a:xfrm>
            <a:off x="475814" y="1336196"/>
            <a:ext cx="7804586" cy="3429000"/>
          </a:xfrm>
        </p:spPr>
        <p:txBody>
          <a:bodyPr/>
          <a:lstStyle>
            <a:lvl2pPr>
              <a:lnSpc>
                <a:spcPct val="100000"/>
              </a:lnSpc>
              <a:defRPr/>
            </a:lvl2pPr>
            <a:lvl3pPr>
              <a:lnSpc>
                <a:spcPct val="100000"/>
              </a:lnSpc>
              <a:defRPr/>
            </a:lvl3pPr>
            <a:lvl4pPr marL="933750" indent="-285750">
              <a:lnSpc>
                <a:spcPct val="100000"/>
              </a:lnSpc>
              <a:buFont typeface="Arial" panose="020B0604020202020204" pitchFamily="34" charset="0"/>
              <a:buChar char="•"/>
              <a:defRPr/>
            </a:lvl4pPr>
            <a:lvl5pPr>
              <a:lnSpc>
                <a:spcPct val="100000"/>
              </a:lnSpc>
              <a:defRPr/>
            </a:lvl5pPr>
          </a:lstStyle>
          <a:p>
            <a:pPr lvl="0"/>
            <a:r>
              <a:rPr lang="nl-NL" noProof="0" smtClean="0"/>
              <a:t>Klik om de modelstijlen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endParaRPr lang="en-GB" noProof="0" smtClean="0"/>
          </a:p>
        </p:txBody>
      </p:sp>
      <p:sp>
        <p:nvSpPr>
          <p:cNvPr id="6" name="Tijdelijke aanduiding voor voettekst 3"/>
          <p:cNvSpPr>
            <a:spLocks noGrp="1"/>
          </p:cNvSpPr>
          <p:nvPr>
            <p:ph type="ftr" sz="quarter" idx="3"/>
          </p:nvPr>
        </p:nvSpPr>
        <p:spPr>
          <a:xfrm>
            <a:off x="475812" y="4862517"/>
            <a:ext cx="7042588" cy="204788"/>
          </a:xfrm>
          <a:prstGeom prst="rect">
            <a:avLst/>
          </a:prstGeom>
        </p:spPr>
        <p:txBody>
          <a:bodyPr vert="horz" lIns="0" tIns="45720" rIns="0" bIns="45720" rtlCol="0" anchor="ctr"/>
          <a:lstStyle>
            <a:lvl1pPr algn="l">
              <a:defRPr sz="1200">
                <a:solidFill>
                  <a:srgbClr val="5E6A71"/>
                </a:solidFill>
              </a:defRPr>
            </a:lvl1pPr>
          </a:lstStyle>
          <a:p>
            <a:endParaRPr lang="en-GB" noProof="0" dirty="0"/>
          </a:p>
        </p:txBody>
      </p:sp>
    </p:spTree>
    <p:extLst>
      <p:ext uri="{BB962C8B-B14F-4D97-AF65-F5344CB8AC3E}">
        <p14:creationId xmlns:p14="http://schemas.microsoft.com/office/powerpoint/2010/main" xmlns="" val="929203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asisdi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smtClean="0"/>
              <a:t>Klik om een titel te maken</a:t>
            </a:r>
            <a:endParaRPr lang="nl-NL" dirty="0"/>
          </a:p>
        </p:txBody>
      </p:sp>
      <p:sp>
        <p:nvSpPr>
          <p:cNvPr id="3" name="Tijdelijke aanduiding voor dianummer 2"/>
          <p:cNvSpPr>
            <a:spLocks noGrp="1"/>
          </p:cNvSpPr>
          <p:nvPr>
            <p:ph type="sldNum" sz="quarter" idx="10"/>
          </p:nvPr>
        </p:nvSpPr>
        <p:spPr/>
        <p:txBody>
          <a:bodyPr/>
          <a:lstStyle>
            <a:lvl1pPr>
              <a:defRPr>
                <a:solidFill>
                  <a:srgbClr val="5E6A71"/>
                </a:solidFill>
              </a:defRPr>
            </a:lvl1pPr>
          </a:lstStyle>
          <a:p>
            <a:fld id="{4821C4A5-98F2-7545-875B-39B2F4500447}" type="slidenum">
              <a:rPr lang="nl-NL" smtClean="0"/>
              <a:pPr/>
              <a:t>‹nr.›</a:t>
            </a:fld>
            <a:endParaRPr lang="nl-NL"/>
          </a:p>
        </p:txBody>
      </p:sp>
      <p:sp>
        <p:nvSpPr>
          <p:cNvPr id="5" name="Tijdelijke aanduiding voor inhoud 4"/>
          <p:cNvSpPr>
            <a:spLocks noGrp="1"/>
          </p:cNvSpPr>
          <p:nvPr>
            <p:ph sz="quarter" idx="11"/>
          </p:nvPr>
        </p:nvSpPr>
        <p:spPr>
          <a:xfrm>
            <a:off x="475814" y="1336196"/>
            <a:ext cx="7804586" cy="3429000"/>
          </a:xfrm>
        </p:spPr>
        <p:txBody>
          <a:bodyPr/>
          <a:lstStyle>
            <a:lvl2pPr>
              <a:lnSpc>
                <a:spcPct val="100000"/>
              </a:lnSpc>
              <a:defRPr/>
            </a:lvl2pPr>
            <a:lvl3pPr>
              <a:lnSpc>
                <a:spcPct val="100000"/>
              </a:lnSpc>
              <a:defRPr/>
            </a:lvl3pPr>
            <a:lvl4pPr>
              <a:lnSpc>
                <a:spcPct val="100000"/>
              </a:lnSpc>
              <a:defRPr/>
            </a:lvl4pPr>
            <a:lvl5pPr>
              <a:lnSpc>
                <a:spcPct val="100000"/>
              </a:lnSpc>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
        <p:nvSpPr>
          <p:cNvPr id="6" name="Tijdelijke aanduiding voor voettekst 3"/>
          <p:cNvSpPr>
            <a:spLocks noGrp="1"/>
          </p:cNvSpPr>
          <p:nvPr>
            <p:ph type="ftr" sz="quarter" idx="3"/>
          </p:nvPr>
        </p:nvSpPr>
        <p:spPr>
          <a:xfrm>
            <a:off x="475812" y="4862517"/>
            <a:ext cx="7042588" cy="204788"/>
          </a:xfrm>
          <a:prstGeom prst="rect">
            <a:avLst/>
          </a:prstGeom>
        </p:spPr>
        <p:txBody>
          <a:bodyPr vert="horz" lIns="0" tIns="45720" rIns="0" bIns="45720" rtlCol="0" anchor="ctr"/>
          <a:lstStyle>
            <a:lvl1pPr algn="l">
              <a:defRPr sz="1200">
                <a:solidFill>
                  <a:srgbClr val="5E6A71"/>
                </a:solidFill>
              </a:defRPr>
            </a:lvl1pPr>
          </a:lstStyle>
          <a:p>
            <a:endParaRPr lang="nl-NL"/>
          </a:p>
        </p:txBody>
      </p:sp>
    </p:spTree>
    <p:extLst>
      <p:ext uri="{BB962C8B-B14F-4D97-AF65-F5344CB8AC3E}">
        <p14:creationId xmlns:p14="http://schemas.microsoft.com/office/powerpoint/2010/main" xmlns="" val="96131335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bjectdia met sub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smtClean="0"/>
              <a:t>Klik om een titel te maken</a:t>
            </a:r>
            <a:endParaRPr lang="nl-NL" dirty="0"/>
          </a:p>
        </p:txBody>
      </p:sp>
      <p:sp>
        <p:nvSpPr>
          <p:cNvPr id="3" name="Tijdelijke aanduiding voor dianummer 2"/>
          <p:cNvSpPr>
            <a:spLocks noGrp="1"/>
          </p:cNvSpPr>
          <p:nvPr>
            <p:ph type="sldNum" sz="quarter" idx="10"/>
          </p:nvPr>
        </p:nvSpPr>
        <p:spPr/>
        <p:txBody>
          <a:bodyPr/>
          <a:lstStyle>
            <a:lvl1pPr>
              <a:defRPr>
                <a:solidFill>
                  <a:srgbClr val="5E6A71"/>
                </a:solidFill>
              </a:defRPr>
            </a:lvl1pPr>
          </a:lstStyle>
          <a:p>
            <a:fld id="{4821C4A5-98F2-7545-875B-39B2F4500447}" type="slidenum">
              <a:rPr lang="nl-NL" smtClean="0"/>
              <a:pPr/>
              <a:t>‹nr.›</a:t>
            </a:fld>
            <a:endParaRPr lang="nl-NL"/>
          </a:p>
        </p:txBody>
      </p:sp>
      <p:sp>
        <p:nvSpPr>
          <p:cNvPr id="6" name="Tijdelijke aanduiding voor tekst 5"/>
          <p:cNvSpPr>
            <a:spLocks noGrp="1"/>
          </p:cNvSpPr>
          <p:nvPr>
            <p:ph type="body" sz="quarter" idx="12" hasCustomPrompt="1"/>
          </p:nvPr>
        </p:nvSpPr>
        <p:spPr>
          <a:xfrm>
            <a:off x="476250" y="1346200"/>
            <a:ext cx="7804151" cy="330200"/>
          </a:xfrm>
        </p:spPr>
        <p:txBody>
          <a:bodyPr/>
          <a:lstStyle>
            <a:lvl1pPr marL="0" indent="0">
              <a:buNone/>
              <a:defRPr b="1" i="1">
                <a:solidFill>
                  <a:schemeClr val="accent2"/>
                </a:solidFill>
              </a:defRPr>
            </a:lvl1pPr>
          </a:lstStyle>
          <a:p>
            <a:pPr lvl="0"/>
            <a:r>
              <a:rPr lang="en-US" dirty="0" err="1"/>
              <a:t>Klik</a:t>
            </a:r>
            <a:r>
              <a:rPr lang="en-US" dirty="0"/>
              <a:t> </a:t>
            </a:r>
            <a:r>
              <a:rPr lang="en-US" dirty="0" err="1"/>
              <a:t>om</a:t>
            </a:r>
            <a:r>
              <a:rPr lang="en-US" dirty="0"/>
              <a:t> </a:t>
            </a:r>
            <a:r>
              <a:rPr lang="en-US" dirty="0" err="1"/>
              <a:t>een</a:t>
            </a:r>
            <a:r>
              <a:rPr lang="en-US" dirty="0"/>
              <a:t> </a:t>
            </a:r>
            <a:r>
              <a:rPr lang="en-US" dirty="0" err="1"/>
              <a:t>subtitel</a:t>
            </a:r>
            <a:r>
              <a:rPr lang="en-US" dirty="0"/>
              <a:t> </a:t>
            </a:r>
            <a:r>
              <a:rPr lang="en-US" dirty="0" err="1"/>
              <a:t>te</a:t>
            </a:r>
            <a:r>
              <a:rPr lang="en-US" dirty="0"/>
              <a:t> </a:t>
            </a:r>
            <a:r>
              <a:rPr lang="en-US" dirty="0" err="1"/>
              <a:t>maken</a:t>
            </a:r>
            <a:endParaRPr lang="en-US" dirty="0"/>
          </a:p>
        </p:txBody>
      </p:sp>
      <p:sp>
        <p:nvSpPr>
          <p:cNvPr id="7" name="Content Placeholder 6"/>
          <p:cNvSpPr>
            <a:spLocks noGrp="1"/>
          </p:cNvSpPr>
          <p:nvPr>
            <p:ph sz="quarter" idx="13" hasCustomPrompt="1"/>
          </p:nvPr>
        </p:nvSpPr>
        <p:spPr>
          <a:xfrm>
            <a:off x="476250" y="1677600"/>
            <a:ext cx="7804800" cy="3078000"/>
          </a:xfrm>
        </p:spPr>
        <p:txBody>
          <a:bodyPr/>
          <a:lstStyle/>
          <a:p>
            <a:pPr lvl="0"/>
            <a:r>
              <a:rPr lang="en-US"/>
              <a:t>Klik om de tekststijl van het model te bewerken</a:t>
            </a:r>
          </a:p>
          <a:p>
            <a:pPr lvl="1"/>
            <a:r>
              <a:rPr lang="en-US"/>
              <a:t>Tweede niveau</a:t>
            </a:r>
          </a:p>
          <a:p>
            <a:pPr lvl="2"/>
            <a:r>
              <a:rPr lang="en-US"/>
              <a:t>Derde niveau</a:t>
            </a:r>
          </a:p>
          <a:p>
            <a:pPr lvl="3"/>
            <a:r>
              <a:rPr lang="en-US"/>
              <a:t>Vierde </a:t>
            </a:r>
            <a:r>
              <a:rPr lang="en-US" smtClean="0"/>
              <a:t>niveau</a:t>
            </a:r>
            <a:endParaRPr lang="en-US"/>
          </a:p>
        </p:txBody>
      </p:sp>
      <p:sp>
        <p:nvSpPr>
          <p:cNvPr id="8" name="Tijdelijke aanduiding voor voettekst 3"/>
          <p:cNvSpPr>
            <a:spLocks noGrp="1"/>
          </p:cNvSpPr>
          <p:nvPr>
            <p:ph type="ftr" sz="quarter" idx="3"/>
          </p:nvPr>
        </p:nvSpPr>
        <p:spPr>
          <a:xfrm>
            <a:off x="475812" y="4862517"/>
            <a:ext cx="7042588" cy="204788"/>
          </a:xfrm>
          <a:prstGeom prst="rect">
            <a:avLst/>
          </a:prstGeom>
        </p:spPr>
        <p:txBody>
          <a:bodyPr vert="horz" lIns="0" tIns="45720" rIns="0" bIns="45720" rtlCol="0" anchor="ctr"/>
          <a:lstStyle>
            <a:lvl1pPr algn="l">
              <a:defRPr sz="1200">
                <a:solidFill>
                  <a:srgbClr val="5E6A71"/>
                </a:solidFill>
              </a:defRPr>
            </a:lvl1pPr>
          </a:lstStyle>
          <a:p>
            <a:endParaRPr lang="nl-NL"/>
          </a:p>
        </p:txBody>
      </p:sp>
    </p:spTree>
    <p:extLst>
      <p:ext uri="{BB962C8B-B14F-4D97-AF65-F5344CB8AC3E}">
        <p14:creationId xmlns:p14="http://schemas.microsoft.com/office/powerpoint/2010/main" xmlns="" val="14518183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smtClean="0"/>
              <a:t>Klik om een titel te maken</a:t>
            </a:r>
            <a:endParaRPr lang="nl-NL" dirty="0"/>
          </a:p>
        </p:txBody>
      </p:sp>
      <p:sp>
        <p:nvSpPr>
          <p:cNvPr id="3" name="Tijdelijke aanduiding voor dianummer 2"/>
          <p:cNvSpPr>
            <a:spLocks noGrp="1"/>
          </p:cNvSpPr>
          <p:nvPr>
            <p:ph type="sldNum" sz="quarter" idx="10"/>
          </p:nvPr>
        </p:nvSpPr>
        <p:spPr/>
        <p:txBody>
          <a:bodyPr/>
          <a:lstStyle>
            <a:lvl1pPr>
              <a:defRPr>
                <a:solidFill>
                  <a:srgbClr val="5E6A71"/>
                </a:solidFill>
              </a:defRPr>
            </a:lvl1pPr>
          </a:lstStyle>
          <a:p>
            <a:fld id="{4821C4A5-98F2-7545-875B-39B2F4500447}" type="slidenum">
              <a:rPr lang="nl-NL" smtClean="0"/>
              <a:pPr/>
              <a:t>‹nr.›</a:t>
            </a:fld>
            <a:endParaRPr lang="nl-NL"/>
          </a:p>
        </p:txBody>
      </p:sp>
      <p:sp>
        <p:nvSpPr>
          <p:cNvPr id="5" name="Tijdelijke aanduiding voor inhoud 4"/>
          <p:cNvSpPr>
            <a:spLocks noGrp="1"/>
          </p:cNvSpPr>
          <p:nvPr>
            <p:ph sz="quarter" idx="11"/>
          </p:nvPr>
        </p:nvSpPr>
        <p:spPr>
          <a:xfrm>
            <a:off x="475815" y="1329929"/>
            <a:ext cx="3782918" cy="3436144"/>
          </a:xfrm>
        </p:spPr>
        <p:txBody>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
        <p:nvSpPr>
          <p:cNvPr id="7" name="Tijdelijke aanduiding voor inhoud 6"/>
          <p:cNvSpPr>
            <a:spLocks noGrp="1"/>
          </p:cNvSpPr>
          <p:nvPr>
            <p:ph sz="quarter" idx="12"/>
          </p:nvPr>
        </p:nvSpPr>
        <p:spPr>
          <a:xfrm>
            <a:off x="4487334" y="1329929"/>
            <a:ext cx="3793067" cy="3436144"/>
          </a:xfrm>
        </p:spPr>
        <p:txBody>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
        <p:nvSpPr>
          <p:cNvPr id="6" name="Tijdelijke aanduiding voor voettekst 3"/>
          <p:cNvSpPr>
            <a:spLocks noGrp="1"/>
          </p:cNvSpPr>
          <p:nvPr>
            <p:ph type="ftr" sz="quarter" idx="3"/>
          </p:nvPr>
        </p:nvSpPr>
        <p:spPr>
          <a:xfrm>
            <a:off x="475812" y="4862517"/>
            <a:ext cx="7042588" cy="204788"/>
          </a:xfrm>
          <a:prstGeom prst="rect">
            <a:avLst/>
          </a:prstGeom>
        </p:spPr>
        <p:txBody>
          <a:bodyPr vert="horz" lIns="0" tIns="45720" rIns="0" bIns="45720" rtlCol="0" anchor="ctr"/>
          <a:lstStyle>
            <a:lvl1pPr algn="l">
              <a:defRPr sz="1200">
                <a:solidFill>
                  <a:srgbClr val="5E6A71"/>
                </a:solidFill>
              </a:defRPr>
            </a:lvl1pPr>
          </a:lstStyle>
          <a:p>
            <a:endParaRPr lang="nl-NL"/>
          </a:p>
        </p:txBody>
      </p:sp>
    </p:spTree>
    <p:extLst>
      <p:ext uri="{BB962C8B-B14F-4D97-AF65-F5344CB8AC3E}">
        <p14:creationId xmlns:p14="http://schemas.microsoft.com/office/powerpoint/2010/main" xmlns="" val="124522774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kolommen met kolomkopj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smtClean="0"/>
              <a:t>Klik om een titel te maken</a:t>
            </a:r>
            <a:endParaRPr lang="nl-NL"/>
          </a:p>
        </p:txBody>
      </p:sp>
      <p:sp>
        <p:nvSpPr>
          <p:cNvPr id="3" name="Tijdelijke aanduiding voor dianummer 2"/>
          <p:cNvSpPr>
            <a:spLocks noGrp="1"/>
          </p:cNvSpPr>
          <p:nvPr>
            <p:ph type="sldNum" sz="quarter" idx="10"/>
          </p:nvPr>
        </p:nvSpPr>
        <p:spPr/>
        <p:txBody>
          <a:bodyPr/>
          <a:lstStyle>
            <a:lvl1pPr>
              <a:defRPr>
                <a:solidFill>
                  <a:srgbClr val="5E6A71"/>
                </a:solidFill>
              </a:defRPr>
            </a:lvl1pPr>
          </a:lstStyle>
          <a:p>
            <a:fld id="{4821C4A5-98F2-7545-875B-39B2F4500447}" type="slidenum">
              <a:rPr lang="nl-NL" smtClean="0"/>
              <a:pPr/>
              <a:t>‹nr.›</a:t>
            </a:fld>
            <a:endParaRPr lang="nl-NL"/>
          </a:p>
        </p:txBody>
      </p:sp>
      <p:sp>
        <p:nvSpPr>
          <p:cNvPr id="5" name="Tijdelijke aanduiding voor inhoud 4"/>
          <p:cNvSpPr>
            <a:spLocks noGrp="1"/>
          </p:cNvSpPr>
          <p:nvPr>
            <p:ph sz="quarter" idx="11"/>
          </p:nvPr>
        </p:nvSpPr>
        <p:spPr>
          <a:xfrm>
            <a:off x="475815" y="1663700"/>
            <a:ext cx="3782918" cy="3102372"/>
          </a:xfrm>
        </p:spPr>
        <p:txBody>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
        <p:nvSpPr>
          <p:cNvPr id="7" name="Tijdelijke aanduiding voor inhoud 6"/>
          <p:cNvSpPr>
            <a:spLocks noGrp="1"/>
          </p:cNvSpPr>
          <p:nvPr>
            <p:ph sz="quarter" idx="12"/>
          </p:nvPr>
        </p:nvSpPr>
        <p:spPr>
          <a:xfrm>
            <a:off x="4487334" y="1663700"/>
            <a:ext cx="3793067" cy="3102372"/>
          </a:xfrm>
        </p:spPr>
        <p:txBody>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
        <p:nvSpPr>
          <p:cNvPr id="6" name="Tijdelijke aanduiding voor tekst 5"/>
          <p:cNvSpPr>
            <a:spLocks noGrp="1"/>
          </p:cNvSpPr>
          <p:nvPr>
            <p:ph type="body" sz="quarter" idx="13" hasCustomPrompt="1"/>
          </p:nvPr>
        </p:nvSpPr>
        <p:spPr>
          <a:xfrm>
            <a:off x="475815" y="1346598"/>
            <a:ext cx="3783448" cy="316706"/>
          </a:xfrm>
        </p:spPr>
        <p:txBody>
          <a:bodyPr>
            <a:noAutofit/>
          </a:bodyPr>
          <a:lstStyle>
            <a:lvl1pPr marL="0" indent="0">
              <a:buNone/>
              <a:defRPr sz="1800" b="1" i="1">
                <a:solidFill>
                  <a:srgbClr val="FF6600"/>
                </a:solidFill>
              </a:defRPr>
            </a:lvl1pPr>
          </a:lstStyle>
          <a:p>
            <a:pPr lvl="0"/>
            <a:r>
              <a:rPr lang="nl-NL" dirty="0"/>
              <a:t>Klik om een </a:t>
            </a:r>
            <a:r>
              <a:rPr lang="nl-NL" dirty="0" err="1"/>
              <a:t>kolomkop</a:t>
            </a:r>
            <a:r>
              <a:rPr lang="nl-NL" dirty="0"/>
              <a:t> te maken</a:t>
            </a:r>
          </a:p>
        </p:txBody>
      </p:sp>
      <p:sp>
        <p:nvSpPr>
          <p:cNvPr id="8" name="Tijdelijke aanduiding voor tekst 5"/>
          <p:cNvSpPr>
            <a:spLocks noGrp="1"/>
          </p:cNvSpPr>
          <p:nvPr>
            <p:ph type="body" sz="quarter" idx="14" hasCustomPrompt="1"/>
          </p:nvPr>
        </p:nvSpPr>
        <p:spPr>
          <a:xfrm>
            <a:off x="4487334" y="1346598"/>
            <a:ext cx="3793067" cy="316706"/>
          </a:xfrm>
        </p:spPr>
        <p:txBody>
          <a:bodyPr>
            <a:noAutofit/>
          </a:bodyPr>
          <a:lstStyle>
            <a:lvl1pPr marL="0" indent="0">
              <a:buNone/>
              <a:defRPr sz="1800" b="1" i="1">
                <a:solidFill>
                  <a:srgbClr val="FF6600"/>
                </a:solidFill>
              </a:defRPr>
            </a:lvl1pPr>
          </a:lstStyle>
          <a:p>
            <a:pPr lvl="0"/>
            <a:r>
              <a:rPr lang="nl-NL"/>
              <a:t>Klik om een kolomkop te maken</a:t>
            </a:r>
          </a:p>
        </p:txBody>
      </p:sp>
      <p:sp>
        <p:nvSpPr>
          <p:cNvPr id="9" name="Tijdelijke aanduiding voor voettekst 3"/>
          <p:cNvSpPr>
            <a:spLocks noGrp="1"/>
          </p:cNvSpPr>
          <p:nvPr>
            <p:ph type="ftr" sz="quarter" idx="3"/>
          </p:nvPr>
        </p:nvSpPr>
        <p:spPr>
          <a:xfrm>
            <a:off x="475812" y="4862517"/>
            <a:ext cx="7042588" cy="204788"/>
          </a:xfrm>
          <a:prstGeom prst="rect">
            <a:avLst/>
          </a:prstGeom>
        </p:spPr>
        <p:txBody>
          <a:bodyPr vert="horz" lIns="0" tIns="45720" rIns="0" bIns="45720" rtlCol="0" anchor="ctr"/>
          <a:lstStyle>
            <a:lvl1pPr algn="l">
              <a:defRPr sz="1200">
                <a:solidFill>
                  <a:srgbClr val="5E6A71"/>
                </a:solidFill>
              </a:defRPr>
            </a:lvl1pPr>
          </a:lstStyle>
          <a:p>
            <a:endParaRPr lang="nl-NL"/>
          </a:p>
        </p:txBody>
      </p:sp>
    </p:spTree>
    <p:extLst>
      <p:ext uri="{BB962C8B-B14F-4D97-AF65-F5344CB8AC3E}">
        <p14:creationId xmlns:p14="http://schemas.microsoft.com/office/powerpoint/2010/main" xmlns="" val="240222584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kolommen breed/sma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smtClean="0"/>
              <a:t>Klik om een titel te maken</a:t>
            </a:r>
            <a:endParaRPr lang="nl-NL"/>
          </a:p>
        </p:txBody>
      </p:sp>
      <p:sp>
        <p:nvSpPr>
          <p:cNvPr id="3" name="Tijdelijke aanduiding voor dianummer 2"/>
          <p:cNvSpPr>
            <a:spLocks noGrp="1"/>
          </p:cNvSpPr>
          <p:nvPr>
            <p:ph type="sldNum" sz="quarter" idx="10"/>
          </p:nvPr>
        </p:nvSpPr>
        <p:spPr/>
        <p:txBody>
          <a:bodyPr/>
          <a:lstStyle>
            <a:lvl1pPr>
              <a:defRPr>
                <a:solidFill>
                  <a:srgbClr val="5E6A71"/>
                </a:solidFill>
              </a:defRPr>
            </a:lvl1pPr>
          </a:lstStyle>
          <a:p>
            <a:fld id="{4821C4A5-98F2-7545-875B-39B2F4500447}" type="slidenum">
              <a:rPr lang="nl-NL" smtClean="0"/>
              <a:pPr/>
              <a:t>‹nr.›</a:t>
            </a:fld>
            <a:endParaRPr lang="nl-NL"/>
          </a:p>
        </p:txBody>
      </p:sp>
      <p:sp>
        <p:nvSpPr>
          <p:cNvPr id="5" name="Tijdelijke aanduiding voor inhoud 4"/>
          <p:cNvSpPr>
            <a:spLocks noGrp="1"/>
          </p:cNvSpPr>
          <p:nvPr>
            <p:ph sz="quarter" idx="11"/>
          </p:nvPr>
        </p:nvSpPr>
        <p:spPr>
          <a:xfrm>
            <a:off x="475815" y="1329929"/>
            <a:ext cx="5019052" cy="3436144"/>
          </a:xfrm>
        </p:spPr>
        <p:txBody>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
        <p:nvSpPr>
          <p:cNvPr id="7" name="Tijdelijke aanduiding voor inhoud 6"/>
          <p:cNvSpPr>
            <a:spLocks noGrp="1"/>
          </p:cNvSpPr>
          <p:nvPr>
            <p:ph sz="quarter" idx="12"/>
          </p:nvPr>
        </p:nvSpPr>
        <p:spPr>
          <a:xfrm>
            <a:off x="5731934" y="1329929"/>
            <a:ext cx="2548466" cy="3436144"/>
          </a:xfrm>
        </p:spPr>
        <p:txBody>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
        <p:nvSpPr>
          <p:cNvPr id="6" name="Tijdelijke aanduiding voor voettekst 3"/>
          <p:cNvSpPr>
            <a:spLocks noGrp="1"/>
          </p:cNvSpPr>
          <p:nvPr>
            <p:ph type="ftr" sz="quarter" idx="3"/>
          </p:nvPr>
        </p:nvSpPr>
        <p:spPr>
          <a:xfrm>
            <a:off x="475812" y="4862517"/>
            <a:ext cx="7042588" cy="204788"/>
          </a:xfrm>
          <a:prstGeom prst="rect">
            <a:avLst/>
          </a:prstGeom>
        </p:spPr>
        <p:txBody>
          <a:bodyPr vert="horz" lIns="0" tIns="45720" rIns="0" bIns="45720" rtlCol="0" anchor="ctr"/>
          <a:lstStyle>
            <a:lvl1pPr algn="l">
              <a:defRPr sz="1200">
                <a:solidFill>
                  <a:srgbClr val="5E6A71"/>
                </a:solidFill>
              </a:defRPr>
            </a:lvl1pPr>
          </a:lstStyle>
          <a:p>
            <a:endParaRPr lang="nl-NL"/>
          </a:p>
        </p:txBody>
      </p:sp>
    </p:spTree>
    <p:extLst>
      <p:ext uri="{BB962C8B-B14F-4D97-AF65-F5344CB8AC3E}">
        <p14:creationId xmlns:p14="http://schemas.microsoft.com/office/powerpoint/2010/main" xmlns="" val="26860462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kolommen smal/bree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smtClean="0"/>
              <a:t>Klik om een titel te maken</a:t>
            </a:r>
            <a:endParaRPr lang="nl-NL"/>
          </a:p>
        </p:txBody>
      </p:sp>
      <p:sp>
        <p:nvSpPr>
          <p:cNvPr id="3" name="Tijdelijke aanduiding voor dianummer 2"/>
          <p:cNvSpPr>
            <a:spLocks noGrp="1"/>
          </p:cNvSpPr>
          <p:nvPr>
            <p:ph type="sldNum" sz="quarter" idx="10"/>
          </p:nvPr>
        </p:nvSpPr>
        <p:spPr/>
        <p:txBody>
          <a:bodyPr/>
          <a:lstStyle>
            <a:lvl1pPr>
              <a:defRPr>
                <a:solidFill>
                  <a:srgbClr val="5E6A71"/>
                </a:solidFill>
              </a:defRPr>
            </a:lvl1pPr>
          </a:lstStyle>
          <a:p>
            <a:fld id="{4821C4A5-98F2-7545-875B-39B2F4500447}" type="slidenum">
              <a:rPr lang="nl-NL" smtClean="0"/>
              <a:pPr/>
              <a:t>‹nr.›</a:t>
            </a:fld>
            <a:endParaRPr lang="nl-NL"/>
          </a:p>
        </p:txBody>
      </p:sp>
      <p:sp>
        <p:nvSpPr>
          <p:cNvPr id="5" name="Tijdelijke aanduiding voor inhoud 4"/>
          <p:cNvSpPr>
            <a:spLocks noGrp="1"/>
          </p:cNvSpPr>
          <p:nvPr>
            <p:ph sz="quarter" idx="11"/>
          </p:nvPr>
        </p:nvSpPr>
        <p:spPr>
          <a:xfrm>
            <a:off x="475815" y="1329929"/>
            <a:ext cx="2538318" cy="3436144"/>
          </a:xfrm>
        </p:spPr>
        <p:txBody>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
        <p:nvSpPr>
          <p:cNvPr id="7" name="Tijdelijke aanduiding voor inhoud 6"/>
          <p:cNvSpPr>
            <a:spLocks noGrp="1"/>
          </p:cNvSpPr>
          <p:nvPr>
            <p:ph sz="quarter" idx="12"/>
          </p:nvPr>
        </p:nvSpPr>
        <p:spPr>
          <a:xfrm>
            <a:off x="3259668" y="1329929"/>
            <a:ext cx="5020733" cy="3436144"/>
          </a:xfrm>
        </p:spPr>
        <p:txBody>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
        <p:nvSpPr>
          <p:cNvPr id="6" name="Tijdelijke aanduiding voor voettekst 3"/>
          <p:cNvSpPr>
            <a:spLocks noGrp="1"/>
          </p:cNvSpPr>
          <p:nvPr>
            <p:ph type="ftr" sz="quarter" idx="3"/>
          </p:nvPr>
        </p:nvSpPr>
        <p:spPr>
          <a:xfrm>
            <a:off x="475812" y="4862517"/>
            <a:ext cx="7042588" cy="204788"/>
          </a:xfrm>
          <a:prstGeom prst="rect">
            <a:avLst/>
          </a:prstGeom>
        </p:spPr>
        <p:txBody>
          <a:bodyPr vert="horz" lIns="0" tIns="45720" rIns="0" bIns="45720" rtlCol="0" anchor="ctr"/>
          <a:lstStyle>
            <a:lvl1pPr algn="l">
              <a:defRPr sz="1200">
                <a:solidFill>
                  <a:srgbClr val="5E6A71"/>
                </a:solidFill>
              </a:defRPr>
            </a:lvl1pPr>
          </a:lstStyle>
          <a:p>
            <a:endParaRPr lang="nl-NL"/>
          </a:p>
        </p:txBody>
      </p:sp>
    </p:spTree>
    <p:extLst>
      <p:ext uri="{BB962C8B-B14F-4D97-AF65-F5344CB8AC3E}">
        <p14:creationId xmlns:p14="http://schemas.microsoft.com/office/powerpoint/2010/main" xmlns="" val="26127144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smtClean="0"/>
              <a:t>Klik om een titel te maken</a:t>
            </a:r>
            <a:endParaRPr lang="nl-NL"/>
          </a:p>
        </p:txBody>
      </p:sp>
      <p:sp>
        <p:nvSpPr>
          <p:cNvPr id="3" name="Tijdelijke aanduiding voor dianummer 2"/>
          <p:cNvSpPr>
            <a:spLocks noGrp="1"/>
          </p:cNvSpPr>
          <p:nvPr>
            <p:ph type="sldNum" sz="quarter" idx="10"/>
          </p:nvPr>
        </p:nvSpPr>
        <p:spPr/>
        <p:txBody>
          <a:bodyPr/>
          <a:lstStyle/>
          <a:p>
            <a:fld id="{4821C4A5-98F2-7545-875B-39B2F4500447}" type="slidenum">
              <a:rPr lang="nl-NL" smtClean="0"/>
              <a:pPr/>
              <a:t>‹nr.›</a:t>
            </a:fld>
            <a:endParaRPr lang="nl-NL"/>
          </a:p>
        </p:txBody>
      </p:sp>
      <p:sp>
        <p:nvSpPr>
          <p:cNvPr id="7" name="Tijdelijke aanduiding voor inhoud 6"/>
          <p:cNvSpPr>
            <a:spLocks noGrp="1"/>
          </p:cNvSpPr>
          <p:nvPr>
            <p:ph sz="quarter" idx="12"/>
          </p:nvPr>
        </p:nvSpPr>
        <p:spPr>
          <a:xfrm>
            <a:off x="3150466" y="1329929"/>
            <a:ext cx="2448000" cy="3436144"/>
          </a:xfrm>
        </p:spPr>
        <p:txBody>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
        <p:nvSpPr>
          <p:cNvPr id="6" name="Tijdelijke aanduiding voor inhoud 6"/>
          <p:cNvSpPr>
            <a:spLocks noGrp="1"/>
          </p:cNvSpPr>
          <p:nvPr>
            <p:ph sz="quarter" idx="13"/>
          </p:nvPr>
        </p:nvSpPr>
        <p:spPr>
          <a:xfrm>
            <a:off x="5832400" y="1329929"/>
            <a:ext cx="2448000" cy="3436144"/>
          </a:xfrm>
        </p:spPr>
        <p:txBody>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
        <p:nvSpPr>
          <p:cNvPr id="8" name="Tijdelijke aanduiding voor inhoud 6"/>
          <p:cNvSpPr>
            <a:spLocks noGrp="1"/>
          </p:cNvSpPr>
          <p:nvPr>
            <p:ph sz="quarter" idx="14"/>
          </p:nvPr>
        </p:nvSpPr>
        <p:spPr>
          <a:xfrm>
            <a:off x="475815" y="1329929"/>
            <a:ext cx="2448000" cy="3436144"/>
          </a:xfrm>
        </p:spPr>
        <p:txBody>
          <a:bodyPr/>
          <a:lstStyle>
            <a:lvl1pPr>
              <a:defRPr sz="2000"/>
            </a:lvl1pPr>
            <a:lvl2pPr>
              <a:defRPr sz="1800"/>
            </a:lvl2pPr>
            <a:lvl3pPr>
              <a:defRPr sz="16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
        <p:nvSpPr>
          <p:cNvPr id="9" name="Tijdelijke aanduiding voor voettekst 3"/>
          <p:cNvSpPr>
            <a:spLocks noGrp="1"/>
          </p:cNvSpPr>
          <p:nvPr>
            <p:ph type="ftr" sz="quarter" idx="3"/>
          </p:nvPr>
        </p:nvSpPr>
        <p:spPr>
          <a:xfrm>
            <a:off x="475812" y="4862517"/>
            <a:ext cx="7042588" cy="204788"/>
          </a:xfrm>
          <a:prstGeom prst="rect">
            <a:avLst/>
          </a:prstGeom>
        </p:spPr>
        <p:txBody>
          <a:bodyPr vert="horz" lIns="0" tIns="45720" rIns="0" bIns="45720" rtlCol="0" anchor="ctr"/>
          <a:lstStyle>
            <a:lvl1pPr algn="l">
              <a:defRPr sz="1200">
                <a:solidFill>
                  <a:srgbClr val="7F7F7F"/>
                </a:solidFill>
              </a:defRPr>
            </a:lvl1pPr>
          </a:lstStyle>
          <a:p>
            <a:endParaRPr lang="nl-NL"/>
          </a:p>
        </p:txBody>
      </p:sp>
    </p:spTree>
    <p:extLst>
      <p:ext uri="{BB962C8B-B14F-4D97-AF65-F5344CB8AC3E}">
        <p14:creationId xmlns:p14="http://schemas.microsoft.com/office/powerpoint/2010/main" xmlns="" val="36960193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smtClean="0"/>
              <a:t>Klik om een titel te maken</a:t>
            </a:r>
            <a:endParaRPr lang="nl-NL" dirty="0"/>
          </a:p>
        </p:txBody>
      </p:sp>
      <p:sp>
        <p:nvSpPr>
          <p:cNvPr id="3" name="Tijdelijke aanduiding voor dianummer 2"/>
          <p:cNvSpPr>
            <a:spLocks noGrp="1"/>
          </p:cNvSpPr>
          <p:nvPr>
            <p:ph type="sldNum" sz="quarter" idx="10"/>
          </p:nvPr>
        </p:nvSpPr>
        <p:spPr>
          <a:xfrm>
            <a:off x="7637464" y="4862517"/>
            <a:ext cx="642937" cy="204788"/>
          </a:xfrm>
        </p:spPr>
        <p:txBody>
          <a:bodyPr/>
          <a:lstStyle>
            <a:lvl1pPr>
              <a:defRPr>
                <a:solidFill>
                  <a:srgbClr val="5E6A71"/>
                </a:solidFill>
              </a:defRPr>
            </a:lvl1pPr>
          </a:lstStyle>
          <a:p>
            <a:fld id="{4821C4A5-98F2-7545-875B-39B2F4500447}" type="slidenum">
              <a:rPr lang="nl-NL" smtClean="0"/>
              <a:pPr/>
              <a:t>‹nr.›</a:t>
            </a:fld>
            <a:endParaRPr lang="nl-NL"/>
          </a:p>
        </p:txBody>
      </p:sp>
      <p:sp>
        <p:nvSpPr>
          <p:cNvPr id="4" name="Tijdelijke aanduiding voor voettekst 3"/>
          <p:cNvSpPr>
            <a:spLocks noGrp="1"/>
          </p:cNvSpPr>
          <p:nvPr>
            <p:ph type="ftr" sz="quarter" idx="3"/>
          </p:nvPr>
        </p:nvSpPr>
        <p:spPr>
          <a:xfrm>
            <a:off x="475812" y="4862517"/>
            <a:ext cx="7042588" cy="204788"/>
          </a:xfrm>
          <a:prstGeom prst="rect">
            <a:avLst/>
          </a:prstGeom>
        </p:spPr>
        <p:txBody>
          <a:bodyPr vert="horz" lIns="0" tIns="45720" rIns="0" bIns="45720" rtlCol="0" anchor="ctr"/>
          <a:lstStyle>
            <a:lvl1pPr algn="l">
              <a:defRPr sz="1200">
                <a:solidFill>
                  <a:srgbClr val="5E6A71"/>
                </a:solidFill>
              </a:defRPr>
            </a:lvl1pPr>
          </a:lstStyle>
          <a:p>
            <a:endParaRPr lang="nl-NL"/>
          </a:p>
        </p:txBody>
      </p:sp>
    </p:spTree>
    <p:extLst>
      <p:ext uri="{BB962C8B-B14F-4D97-AF65-F5344CB8AC3E}">
        <p14:creationId xmlns:p14="http://schemas.microsoft.com/office/powerpoint/2010/main" xmlns="" val="1992342286"/>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75814" y="191292"/>
            <a:ext cx="7042586" cy="875509"/>
          </a:xfrm>
          <a:prstGeom prst="rect">
            <a:avLst/>
          </a:prstGeom>
        </p:spPr>
        <p:txBody>
          <a:bodyPr vert="horz" lIns="0" tIns="0" rIns="0" bIns="0" rtlCol="0" anchor="ctr">
            <a:noAutofit/>
          </a:bodyPr>
          <a:lstStyle/>
          <a:p>
            <a:endParaRPr lang="nl-NL" dirty="0"/>
          </a:p>
        </p:txBody>
      </p:sp>
      <p:sp>
        <p:nvSpPr>
          <p:cNvPr id="5" name="Kader 4" hidden="1"/>
          <p:cNvSpPr/>
          <p:nvPr/>
        </p:nvSpPr>
        <p:spPr>
          <a:xfrm>
            <a:off x="-540568" y="-408592"/>
            <a:ext cx="10225136" cy="5960686"/>
          </a:xfrm>
          <a:prstGeom prst="frame">
            <a:avLst>
              <a:gd name="adj1" fmla="val 6674"/>
            </a:avLst>
          </a:prstGeom>
          <a:noFill/>
          <a:ln w="6350" cap="flat" cmpd="sng" algn="ctr">
            <a:solidFill>
              <a:schemeClr val="accent2"/>
            </a:solidFill>
            <a:prstDash val="solid"/>
          </a:ln>
          <a:effectLst/>
        </p:spPr>
        <p:txBody>
          <a:bodyPr rot="0" spcFirstLastPara="0" vertOverflow="overflow" horzOverflow="overflow" vert="horz" wrap="square" lIns="91440" tIns="36000" rIns="91440" bIns="72000" numCol="1" spcCol="0" rtlCol="0" fromWordArt="0" anchor="ctr" anchorCtr="0" forceAA="0" compatLnSpc="1">
            <a:prstTxWarp prst="textNoShape">
              <a:avLst/>
            </a:prstTxWarp>
            <a:noAutofit/>
          </a:bodyPr>
          <a:lstStyle/>
          <a:p>
            <a:pPr marL="0" marR="0" indent="0" algn="ctr" defTabSz="914400" eaLnBrk="1" fontAlgn="auto" latinLnBrk="0" hangingPunct="1">
              <a:lnSpc>
                <a:spcPct val="110000"/>
              </a:lnSpc>
              <a:spcBef>
                <a:spcPts val="0"/>
              </a:spcBef>
              <a:spcAft>
                <a:spcPts val="0"/>
              </a:spcAft>
              <a:buClrTx/>
              <a:buSzTx/>
              <a:buFontTx/>
              <a:buNone/>
              <a:tabLst/>
            </a:pPr>
            <a:endParaRPr kumimoji="0" lang="nl-NL" sz="1800" b="0" i="0" u="none" strike="noStrike" kern="0" cap="none" spc="0" normalizeH="0" baseline="0" noProof="0" dirty="0">
              <a:ln>
                <a:noFill/>
              </a:ln>
              <a:solidFill>
                <a:srgbClr val="000000"/>
              </a:solidFill>
              <a:effectLst/>
              <a:uLnTx/>
              <a:uFillTx/>
              <a:latin typeface="Myriad Pro"/>
              <a:ea typeface="+mn-ea"/>
              <a:cs typeface="Myriad Pro"/>
            </a:endParaRPr>
          </a:p>
        </p:txBody>
      </p:sp>
      <p:sp>
        <p:nvSpPr>
          <p:cNvPr id="7" name="Tijdelijke aanduiding voor dianummer 6"/>
          <p:cNvSpPr>
            <a:spLocks noGrp="1"/>
          </p:cNvSpPr>
          <p:nvPr>
            <p:ph type="sldNum" sz="quarter" idx="4"/>
          </p:nvPr>
        </p:nvSpPr>
        <p:spPr>
          <a:xfrm>
            <a:off x="7637464" y="4862517"/>
            <a:ext cx="642937" cy="204788"/>
          </a:xfrm>
          <a:prstGeom prst="rect">
            <a:avLst/>
          </a:prstGeom>
        </p:spPr>
        <p:txBody>
          <a:bodyPr vert="horz" lIns="91440" tIns="45720" rIns="0" bIns="45720" rtlCol="0" anchor="ctr"/>
          <a:lstStyle>
            <a:lvl1pPr algn="r">
              <a:defRPr sz="1200">
                <a:solidFill>
                  <a:srgbClr val="5E6A71"/>
                </a:solidFill>
              </a:defRPr>
            </a:lvl1pPr>
          </a:lstStyle>
          <a:p>
            <a:fld id="{4821C4A5-98F2-7545-875B-39B2F4500447}" type="slidenum">
              <a:rPr lang="nl-NL" smtClean="0"/>
              <a:pPr/>
              <a:t>‹nr.›</a:t>
            </a:fld>
            <a:endParaRPr lang="nl-NL"/>
          </a:p>
        </p:txBody>
      </p:sp>
      <p:sp>
        <p:nvSpPr>
          <p:cNvPr id="8" name="Tijdelijke aanduiding voor tekst 7"/>
          <p:cNvSpPr>
            <a:spLocks noGrp="1"/>
          </p:cNvSpPr>
          <p:nvPr>
            <p:ph type="body" idx="1"/>
          </p:nvPr>
        </p:nvSpPr>
        <p:spPr>
          <a:xfrm>
            <a:off x="475812" y="1337072"/>
            <a:ext cx="7804588" cy="3429000"/>
          </a:xfrm>
          <a:prstGeom prst="rect">
            <a:avLst/>
          </a:prstGeom>
        </p:spPr>
        <p:txBody>
          <a:bodyPr vert="horz" lIns="0" tIns="45720" rIns="0" bIns="45720" rtlCol="0">
            <a:noAutofit/>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err="1"/>
              <a:t>Vierde</a:t>
            </a:r>
            <a:r>
              <a:rPr lang="en-US"/>
              <a:t> </a:t>
            </a:r>
            <a:r>
              <a:rPr lang="en-US" smtClean="0"/>
              <a:t>niveau</a:t>
            </a:r>
            <a:endParaRPr lang="en-US" dirty="0"/>
          </a:p>
        </p:txBody>
      </p:sp>
      <p:pic>
        <p:nvPicPr>
          <p:cNvPr id="3" name="Afbeelding 2" descr="RB_logo_rgb.png"/>
          <p:cNvPicPr>
            <a:picLocks/>
          </p:cNvPicPr>
          <p:nvPr/>
        </p:nvPicPr>
        <p:blipFill>
          <a:blip r:embed="rId16" cstate="screen">
            <a:extLst>
              <a:ext uri="{28A0092B-C50C-407E-A947-70E740481C1C}">
                <a14:useLocalDpi xmlns:a14="http://schemas.microsoft.com/office/drawing/2010/main" xmlns=""/>
              </a:ext>
            </a:extLst>
          </a:blip>
          <a:stretch>
            <a:fillRect/>
          </a:stretch>
        </p:blipFill>
        <p:spPr>
          <a:xfrm>
            <a:off x="7939840" y="273600"/>
            <a:ext cx="612000" cy="755999"/>
          </a:xfrm>
          <a:prstGeom prst="rect">
            <a:avLst/>
          </a:prstGeom>
        </p:spPr>
      </p:pic>
      <p:sp>
        <p:nvSpPr>
          <p:cNvPr id="4" name="Tijdelijke aanduiding voor voettekst 3"/>
          <p:cNvSpPr>
            <a:spLocks noGrp="1"/>
          </p:cNvSpPr>
          <p:nvPr>
            <p:ph type="ftr" sz="quarter" idx="3"/>
          </p:nvPr>
        </p:nvSpPr>
        <p:spPr>
          <a:xfrm>
            <a:off x="475812" y="4862517"/>
            <a:ext cx="7042588" cy="204788"/>
          </a:xfrm>
          <a:prstGeom prst="rect">
            <a:avLst/>
          </a:prstGeom>
        </p:spPr>
        <p:txBody>
          <a:bodyPr vert="horz" lIns="0" tIns="45720" rIns="0" bIns="45720" rtlCol="0" anchor="ctr"/>
          <a:lstStyle>
            <a:lvl1pPr algn="l">
              <a:defRPr sz="1200">
                <a:solidFill>
                  <a:srgbClr val="5E6A71"/>
                </a:solidFill>
              </a:defRPr>
            </a:lvl1pPr>
          </a:lstStyle>
          <a:p>
            <a:endParaRPr lang="nl-NL"/>
          </a:p>
        </p:txBody>
      </p:sp>
    </p:spTree>
    <p:extLst>
      <p:ext uri="{BB962C8B-B14F-4D97-AF65-F5344CB8AC3E}">
        <p14:creationId xmlns:p14="http://schemas.microsoft.com/office/powerpoint/2010/main" xmlns="" val="37720615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ransition>
    <p:fade/>
  </p:transition>
  <p:timing>
    <p:tnLst>
      <p:par>
        <p:cTn id="1" dur="indefinite" restart="never" nodeType="tmRoot"/>
      </p:par>
    </p:tnLst>
  </p:timing>
  <p:hf hdr="0" ftr="0" dt="0"/>
  <p:txStyles>
    <p:titleStyle>
      <a:lvl1pPr algn="l" defTabSz="456999" rtl="0" eaLnBrk="1" latinLnBrk="0" hangingPunct="1">
        <a:lnSpc>
          <a:spcPct val="90000"/>
        </a:lnSpc>
        <a:spcBef>
          <a:spcPct val="0"/>
        </a:spcBef>
        <a:buNone/>
        <a:defRPr sz="3600" b="0" i="0" kern="1200">
          <a:solidFill>
            <a:schemeClr val="tx2"/>
          </a:solidFill>
          <a:latin typeface="+mj-lt"/>
          <a:ea typeface="+mj-ea"/>
          <a:cs typeface="Myriad Pro Light"/>
        </a:defRPr>
      </a:lvl1pPr>
    </p:titleStyle>
    <p:bodyStyle>
      <a:lvl1pPr marL="216000" marR="0" indent="-216000" algn="l" defTabSz="914400" rtl="0" eaLnBrk="1" fontAlgn="auto" latinLnBrk="0" hangingPunct="1">
        <a:lnSpc>
          <a:spcPct val="100000"/>
        </a:lnSpc>
        <a:spcBef>
          <a:spcPct val="20000"/>
        </a:spcBef>
        <a:spcAft>
          <a:spcPts val="0"/>
        </a:spcAft>
        <a:buClr>
          <a:schemeClr val="accent2"/>
        </a:buClr>
        <a:buSzPct val="90000"/>
        <a:buFont typeface="Lucida Grande"/>
        <a:buChar char="•"/>
        <a:tabLst/>
        <a:defRPr kumimoji="0" lang="nl-NL" sz="2000" b="0" i="0" u="none" strike="noStrike" kern="1200" cap="none" spc="0" normalizeH="0" baseline="0" noProof="0">
          <a:ln>
            <a:noFill/>
          </a:ln>
          <a:solidFill>
            <a:schemeClr val="tx1"/>
          </a:solidFill>
          <a:effectLst/>
          <a:uLnTx/>
          <a:uFillTx/>
          <a:latin typeface="+mn-lt"/>
          <a:ea typeface="+mn-ea"/>
          <a:cs typeface="Myriad Pro Light" pitchFamily="34" charset="0"/>
        </a:defRPr>
      </a:lvl1pPr>
      <a:lvl2pPr marL="432000" marR="0" indent="-216000" algn="l" defTabSz="914400" rtl="0" eaLnBrk="1" fontAlgn="auto" latinLnBrk="0" hangingPunct="1">
        <a:lnSpc>
          <a:spcPct val="100000"/>
        </a:lnSpc>
        <a:spcBef>
          <a:spcPct val="20000"/>
        </a:spcBef>
        <a:spcAft>
          <a:spcPts val="0"/>
        </a:spcAft>
        <a:buClr>
          <a:schemeClr val="tx2"/>
        </a:buClr>
        <a:buSzPct val="90000"/>
        <a:buFont typeface="Lucida Grande"/>
        <a:buChar char="•"/>
        <a:tabLst/>
        <a:defRPr kumimoji="0" lang="nl-NL" sz="1800" b="0" i="0" u="none" strike="noStrike" kern="1200" cap="none" spc="0" normalizeH="0" baseline="0" noProof="0">
          <a:ln>
            <a:noFill/>
          </a:ln>
          <a:solidFill>
            <a:srgbClr val="000000"/>
          </a:solidFill>
          <a:effectLst/>
          <a:uLnTx/>
          <a:uFillTx/>
          <a:latin typeface="+mn-lt"/>
          <a:ea typeface="+mn-ea"/>
          <a:cs typeface="Myriad Pro Light" pitchFamily="34" charset="0"/>
        </a:defRPr>
      </a:lvl2pPr>
      <a:lvl3pPr marL="648000" marR="0" indent="-216000" algn="l" defTabSz="914400" rtl="0" eaLnBrk="1" fontAlgn="auto" latinLnBrk="0" hangingPunct="1">
        <a:lnSpc>
          <a:spcPct val="100000"/>
        </a:lnSpc>
        <a:spcBef>
          <a:spcPct val="20000"/>
        </a:spcBef>
        <a:spcAft>
          <a:spcPts val="0"/>
        </a:spcAft>
        <a:buClr>
          <a:schemeClr val="accent2"/>
        </a:buClr>
        <a:buSzPct val="90000"/>
        <a:buFont typeface="Lucida Grande"/>
        <a:buChar char="•"/>
        <a:tabLst/>
        <a:defRPr kumimoji="0" lang="nl-NL" sz="1600" b="0" i="0" u="none" strike="noStrike" kern="1200" cap="none" spc="0" normalizeH="0" baseline="0" noProof="0">
          <a:ln>
            <a:noFill/>
          </a:ln>
          <a:solidFill>
            <a:prstClr val="black"/>
          </a:solidFill>
          <a:effectLst/>
          <a:uLnTx/>
          <a:uFillTx/>
          <a:latin typeface="+mn-lt"/>
          <a:ea typeface="+mn-ea"/>
          <a:cs typeface="Mongolian Baiti" pitchFamily="66" charset="0"/>
        </a:defRPr>
      </a:lvl3pPr>
      <a:lvl4pPr marL="864000" marR="0" indent="-216000" algn="l" defTabSz="914400" rtl="0" eaLnBrk="1" fontAlgn="auto" latinLnBrk="0" hangingPunct="1">
        <a:lnSpc>
          <a:spcPct val="100000"/>
        </a:lnSpc>
        <a:spcBef>
          <a:spcPct val="20000"/>
        </a:spcBef>
        <a:spcAft>
          <a:spcPts val="0"/>
        </a:spcAft>
        <a:buClr>
          <a:srgbClr val="5E6A71"/>
        </a:buClr>
        <a:buSzPct val="80000"/>
        <a:buFont typeface="Arial" pitchFamily="34" charset="0"/>
        <a:buChar char="•"/>
        <a:tabLst/>
        <a:defRPr kumimoji="0" lang="nl-NL" sz="1600" b="0" i="0" u="none" strike="noStrike" kern="1200" cap="none" spc="0" normalizeH="0" baseline="0" noProof="0">
          <a:ln>
            <a:noFill/>
          </a:ln>
          <a:solidFill>
            <a:schemeClr val="tx1"/>
          </a:solidFill>
          <a:effectLst/>
          <a:uLnTx/>
          <a:uFillTx/>
          <a:latin typeface="+mn-lt"/>
          <a:ea typeface="+mn-ea"/>
          <a:cs typeface="Mongolian Baiti" pitchFamily="66" charset="0"/>
        </a:defRPr>
      </a:lvl4pPr>
      <a:lvl5pPr marL="1588" marR="0" indent="0" algn="l" defTabSz="914400" rtl="0" eaLnBrk="1" fontAlgn="auto" latinLnBrk="0" hangingPunct="1">
        <a:lnSpc>
          <a:spcPct val="100000"/>
        </a:lnSpc>
        <a:spcBef>
          <a:spcPct val="20000"/>
        </a:spcBef>
        <a:spcAft>
          <a:spcPts val="0"/>
        </a:spcAft>
        <a:buClrTx/>
        <a:buSzTx/>
        <a:buFont typeface="Arial"/>
        <a:buNone/>
        <a:tabLst/>
        <a:defRPr kumimoji="0" lang="nl-NL" sz="1800" b="1" i="1" u="none" strike="noStrike" kern="1200" cap="none" spc="0" normalizeH="0" baseline="0" noProof="0">
          <a:ln>
            <a:noFill/>
          </a:ln>
          <a:solidFill>
            <a:schemeClr val="tx2"/>
          </a:solidFill>
          <a:effectLst/>
          <a:uLnTx/>
          <a:uFillTx/>
          <a:latin typeface="+mn-lt"/>
          <a:ea typeface="+mn-ea"/>
          <a:cs typeface="Mongolian Baiti" pitchFamily="66" charset="0"/>
        </a:defRPr>
      </a:lvl5pPr>
      <a:lvl6pPr marL="177800" indent="-177800" algn="l" defTabSz="456999" rtl="0" eaLnBrk="1" latinLnBrk="0" hangingPunct="1">
        <a:lnSpc>
          <a:spcPct val="90000"/>
        </a:lnSpc>
        <a:spcBef>
          <a:spcPct val="20000"/>
        </a:spcBef>
        <a:buFont typeface="Arial"/>
        <a:buChar char="•"/>
        <a:defRPr sz="1600" kern="1200">
          <a:solidFill>
            <a:schemeClr val="tx1"/>
          </a:solidFill>
          <a:latin typeface="+mn-lt"/>
          <a:ea typeface="+mn-ea"/>
          <a:cs typeface="+mn-cs"/>
        </a:defRPr>
      </a:lvl6pPr>
      <a:lvl7pPr marL="177800" indent="-177800" algn="l" defTabSz="456999" rtl="0" eaLnBrk="1" latinLnBrk="0" hangingPunct="1">
        <a:lnSpc>
          <a:spcPct val="90000"/>
        </a:lnSpc>
        <a:spcBef>
          <a:spcPct val="20000"/>
        </a:spcBef>
        <a:buFont typeface="Arial"/>
        <a:buChar char="•"/>
        <a:defRPr sz="1600" kern="1200">
          <a:solidFill>
            <a:schemeClr val="tx1"/>
          </a:solidFill>
          <a:latin typeface="+mn-lt"/>
          <a:ea typeface="+mn-ea"/>
          <a:cs typeface="+mn-cs"/>
        </a:defRPr>
      </a:lvl7pPr>
      <a:lvl8pPr marL="3427495" indent="-228500" algn="l" defTabSz="456999" rtl="0" eaLnBrk="1" latinLnBrk="0" hangingPunct="1">
        <a:spcBef>
          <a:spcPct val="20000"/>
        </a:spcBef>
        <a:buFont typeface="Arial"/>
        <a:buChar char="•"/>
        <a:defRPr sz="2000" kern="1200">
          <a:solidFill>
            <a:schemeClr val="tx1"/>
          </a:solidFill>
          <a:latin typeface="+mn-lt"/>
          <a:ea typeface="+mn-ea"/>
          <a:cs typeface="+mn-cs"/>
        </a:defRPr>
      </a:lvl8pPr>
      <a:lvl9pPr marL="3884495" indent="-228500" algn="l" defTabSz="45699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embed/zt7YIBfPAv8?rel=0;autoplay=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image" Target="../media/image13.jpeg"/><Relationship Id="rId5" Type="http://schemas.openxmlformats.org/officeDocument/2006/relationships/diagramQuickStyle" Target="../diagrams/quickStyle1.xml"/><Relationship Id="rId10" Type="http://schemas.openxmlformats.org/officeDocument/2006/relationships/image" Target="../media/image12.jpeg"/><Relationship Id="rId4" Type="http://schemas.openxmlformats.org/officeDocument/2006/relationships/diagramLayout" Target="../diagrams/layout1.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4.png"/><Relationship Id="rId7" Type="http://schemas.openxmlformats.org/officeDocument/2006/relationships/diagramLayout" Target="../diagrams/layout2.xml"/><Relationship Id="rId12"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Data" Target="../diagrams/data2.xml"/><Relationship Id="rId11" Type="http://schemas.openxmlformats.org/officeDocument/2006/relationships/image" Target="../media/image12.jpeg"/><Relationship Id="rId5" Type="http://schemas.openxmlformats.org/officeDocument/2006/relationships/image" Target="../media/image16.png"/><Relationship Id="rId10" Type="http://schemas.microsoft.com/office/2007/relationships/diagramDrawing" Target="../diagrams/drawing2.xml"/><Relationship Id="rId4" Type="http://schemas.openxmlformats.org/officeDocument/2006/relationships/image" Target="../media/image15.png"/><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3"/>
          </p:nvPr>
        </p:nvSpPr>
        <p:spPr/>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1724" b="12383"/>
          <a:stretch/>
        </p:blipFill>
        <p:spPr bwMode="auto">
          <a:xfrm>
            <a:off x="-3175" y="0"/>
            <a:ext cx="9152813" cy="39058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Ondertitel 2"/>
          <p:cNvSpPr>
            <a:spLocks noGrp="1"/>
          </p:cNvSpPr>
          <p:nvPr>
            <p:ph type="subTitle" idx="1"/>
          </p:nvPr>
        </p:nvSpPr>
        <p:spPr/>
        <p:txBody>
          <a:bodyPr/>
          <a:lstStyle/>
          <a:p>
            <a:r>
              <a:rPr lang="nl-NL" dirty="0" smtClean="0"/>
              <a:t>Rabobank Hart van De Meierij</a:t>
            </a:r>
            <a:endParaRPr lang="nl-NL" dirty="0"/>
          </a:p>
        </p:txBody>
      </p:sp>
      <p:sp>
        <p:nvSpPr>
          <p:cNvPr id="4" name="Tijdelijke aanduiding voor tekst 3"/>
          <p:cNvSpPr>
            <a:spLocks noGrp="1"/>
          </p:cNvSpPr>
          <p:nvPr>
            <p:ph type="body" sz="quarter" idx="11"/>
          </p:nvPr>
        </p:nvSpPr>
        <p:spPr/>
        <p:txBody>
          <a:bodyPr/>
          <a:lstStyle/>
          <a:p>
            <a:r>
              <a:rPr lang="nl-NL" dirty="0" smtClean="0"/>
              <a:t>René Jansen – 30 oktober 2017</a:t>
            </a:r>
            <a:endParaRPr lang="nl-NL" dirty="0"/>
          </a:p>
        </p:txBody>
      </p:sp>
      <p:sp>
        <p:nvSpPr>
          <p:cNvPr id="2" name="Titel 1"/>
          <p:cNvSpPr>
            <a:spLocks noGrp="1"/>
          </p:cNvSpPr>
          <p:nvPr>
            <p:ph type="title"/>
          </p:nvPr>
        </p:nvSpPr>
        <p:spPr>
          <a:xfrm>
            <a:off x="-57149" y="2150754"/>
            <a:ext cx="6151950" cy="1269833"/>
          </a:xfrm>
        </p:spPr>
        <p:txBody>
          <a:bodyPr/>
          <a:lstStyle/>
          <a:p>
            <a:r>
              <a:rPr lang="nl-NL" dirty="0" smtClean="0"/>
              <a:t>Ondersteuning vanuit de Rabobank</a:t>
            </a:r>
            <a:endParaRPr lang="nl-NL" dirty="0"/>
          </a:p>
        </p:txBody>
      </p:sp>
    </p:spTree>
    <p:extLst>
      <p:ext uri="{BB962C8B-B14F-4D97-AF65-F5344CB8AC3E}">
        <p14:creationId xmlns:p14="http://schemas.microsoft.com/office/powerpoint/2010/main" xmlns="" val="327903553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1"/>
          </p:nvPr>
        </p:nvSpPr>
        <p:spPr>
          <a:xfrm>
            <a:off x="475814" y="1910686"/>
            <a:ext cx="6572686" cy="2854509"/>
          </a:xfrm>
        </p:spPr>
        <p:txBody>
          <a:bodyPr/>
          <a:lstStyle/>
          <a:p>
            <a:pPr marL="0" indent="0">
              <a:buNone/>
            </a:pPr>
            <a:r>
              <a:rPr lang="nl-NL" sz="1800" b="1" u="sng" dirty="0"/>
              <a:t>In </a:t>
            </a:r>
            <a:r>
              <a:rPr lang="nl-NL" sz="1800" b="1" u="sng" dirty="0" smtClean="0"/>
              <a:t>Nederland</a:t>
            </a:r>
            <a:endParaRPr lang="nl-NL" sz="1800" b="1" u="sng" dirty="0"/>
          </a:p>
          <a:p>
            <a:pPr>
              <a:buFont typeface="Arial" panose="020B0604020202020204" pitchFamily="34" charset="0"/>
              <a:buChar char="•"/>
            </a:pPr>
            <a:r>
              <a:rPr lang="nl-NL" sz="1600" dirty="0"/>
              <a:t>Focus: </a:t>
            </a:r>
            <a:r>
              <a:rPr lang="nl-NL" sz="1600" b="1" i="1" dirty="0" smtClean="0"/>
              <a:t>4 programma’s</a:t>
            </a:r>
            <a:endParaRPr lang="nl-NL" sz="1600" b="1" i="1" dirty="0"/>
          </a:p>
          <a:p>
            <a:pPr>
              <a:buFont typeface="Arial" panose="020B0604020202020204" pitchFamily="34" charset="0"/>
              <a:buChar char="•"/>
            </a:pPr>
            <a:r>
              <a:rPr lang="nl-NL" sz="1600" dirty="0" smtClean="0"/>
              <a:t>Programma’s: sociaal ondernemen, financieel zelfredzaam, alle kinderen doen mee, sporten zonder beperking</a:t>
            </a:r>
          </a:p>
          <a:p>
            <a:pPr>
              <a:buFont typeface="Arial" panose="020B0604020202020204" pitchFamily="34" charset="0"/>
              <a:buChar char="•"/>
            </a:pPr>
            <a:r>
              <a:rPr lang="nl-NL" sz="1600" dirty="0" smtClean="0"/>
              <a:t>Onze projectpartners – non </a:t>
            </a:r>
            <a:r>
              <a:rPr lang="nl-NL" sz="1600" dirty="0" err="1" smtClean="0"/>
              <a:t>profit</a:t>
            </a:r>
            <a:r>
              <a:rPr lang="nl-NL" sz="1600" dirty="0" smtClean="0"/>
              <a:t> organisaties en sociale ondernemingen</a:t>
            </a:r>
          </a:p>
          <a:p>
            <a:pPr>
              <a:buFont typeface="Arial" panose="020B0604020202020204" pitchFamily="34" charset="0"/>
              <a:buChar char="•"/>
            </a:pPr>
            <a:r>
              <a:rPr lang="nl-NL" sz="1600" dirty="0" smtClean="0"/>
              <a:t>Zelfredzaamheid bevorderen van kwetsbare mensen</a:t>
            </a:r>
            <a:endParaRPr lang="nl-NL" sz="1600" dirty="0"/>
          </a:p>
          <a:p>
            <a:endParaRPr lang="nl-NL" dirty="0"/>
          </a:p>
        </p:txBody>
      </p:sp>
      <p:sp>
        <p:nvSpPr>
          <p:cNvPr id="4" name="Rond hoek zelfde zijde rechthoek 3"/>
          <p:cNvSpPr/>
          <p:nvPr/>
        </p:nvSpPr>
        <p:spPr>
          <a:xfrm rot="10800000">
            <a:off x="499730" y="-1"/>
            <a:ext cx="3189132" cy="778145"/>
          </a:xfrm>
          <a:prstGeom prst="round2SameRect">
            <a:avLst/>
          </a:prstGeom>
          <a:solidFill>
            <a:schemeClr val="accent1"/>
          </a:solidFill>
          <a:ln w="12700" cap="rnd" cmpd="sng" algn="ctr">
            <a:noFill/>
            <a:prstDash val="solid"/>
          </a:ln>
          <a:effectLst/>
        </p:spPr>
        <p:txBody>
          <a:bodyPr rtlCol="0" anchor="ctr"/>
          <a:lstStyle/>
          <a:p>
            <a:pPr algn="ctr"/>
            <a:endParaRPr lang="nl-NL" smtClean="0">
              <a:solidFill>
                <a:srgbClr val="5E6A71"/>
              </a:solidFill>
            </a:endParaRPr>
          </a:p>
        </p:txBody>
      </p:sp>
      <p:sp>
        <p:nvSpPr>
          <p:cNvPr id="5" name="Tekstvak 4"/>
          <p:cNvSpPr txBox="1"/>
          <p:nvPr/>
        </p:nvSpPr>
        <p:spPr>
          <a:xfrm>
            <a:off x="712384" y="106323"/>
            <a:ext cx="2498651" cy="646331"/>
          </a:xfrm>
          <a:prstGeom prst="rect">
            <a:avLst/>
          </a:prstGeom>
          <a:noFill/>
          <a:ln w="12700">
            <a:noFill/>
          </a:ln>
        </p:spPr>
        <p:txBody>
          <a:bodyPr wrap="square" lIns="0" rIns="0" rtlCol="0" anchor="t" anchorCtr="0">
            <a:spAutoFit/>
          </a:bodyPr>
          <a:lstStyle/>
          <a:p>
            <a:pPr algn="ctr"/>
            <a:r>
              <a:rPr lang="nl-NL" dirty="0" smtClean="0">
                <a:solidFill>
                  <a:schemeClr val="bg1"/>
                </a:solidFill>
              </a:rPr>
              <a:t>Rabobank Foundation in Nederland</a:t>
            </a:r>
          </a:p>
        </p:txBody>
      </p:sp>
      <p:sp>
        <p:nvSpPr>
          <p:cNvPr id="8" name="Titel 1"/>
          <p:cNvSpPr>
            <a:spLocks noGrp="1"/>
          </p:cNvSpPr>
          <p:nvPr>
            <p:ph type="title"/>
          </p:nvPr>
        </p:nvSpPr>
        <p:spPr>
          <a:xfrm>
            <a:off x="499730" y="778145"/>
            <a:ext cx="7042586" cy="875509"/>
          </a:xfrm>
        </p:spPr>
        <p:txBody>
          <a:bodyPr/>
          <a:lstStyle/>
          <a:p>
            <a:r>
              <a:rPr lang="nl-NL" dirty="0" smtClean="0"/>
              <a:t>Zelfredzaam in de samenleving</a:t>
            </a:r>
            <a:endParaRPr lang="nl-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7568380" y="1533585"/>
            <a:ext cx="1570342" cy="32192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Afgeronde rechthoek 8"/>
          <p:cNvSpPr/>
          <p:nvPr/>
        </p:nvSpPr>
        <p:spPr>
          <a:xfrm>
            <a:off x="7410298" y="1455725"/>
            <a:ext cx="2011680" cy="3406792"/>
          </a:xfrm>
          <a:prstGeom prst="roundRect">
            <a:avLst/>
          </a:prstGeom>
          <a:noFill/>
          <a:ln w="57150" cap="rnd" cmpd="sng" algn="ctr">
            <a:solidFill>
              <a:schemeClr val="bg1">
                <a:lumMod val="75000"/>
              </a:schemeClr>
            </a:solidFill>
            <a:prstDash val="solid"/>
          </a:ln>
          <a:effectLst/>
        </p:spPr>
        <p:txBody>
          <a:bodyPr rtlCol="0" anchor="ctr"/>
          <a:lstStyle/>
          <a:p>
            <a:pPr algn="ctr"/>
            <a:endParaRPr lang="nl-NL" smtClean="0">
              <a:solidFill>
                <a:srgbClr val="5E6A71"/>
              </a:solidFill>
            </a:endParaRPr>
          </a:p>
        </p:txBody>
      </p:sp>
    </p:spTree>
    <p:extLst>
      <p:ext uri="{BB962C8B-B14F-4D97-AF65-F5344CB8AC3E}">
        <p14:creationId xmlns:p14="http://schemas.microsoft.com/office/powerpoint/2010/main" xmlns="" val="59828244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1"/>
          </p:nvPr>
        </p:nvSpPr>
        <p:spPr>
          <a:xfrm>
            <a:off x="544054" y="1346541"/>
            <a:ext cx="8258754" cy="2854509"/>
          </a:xfrm>
        </p:spPr>
        <p:txBody>
          <a:bodyPr/>
          <a:lstStyle/>
          <a:p>
            <a:pPr marL="0" indent="0">
              <a:buNone/>
            </a:pPr>
            <a:r>
              <a:rPr lang="nl-NL" sz="1800" b="1" i="1" dirty="0" smtClean="0">
                <a:solidFill>
                  <a:schemeClr val="tx1">
                    <a:lumMod val="50000"/>
                    <a:lumOff val="50000"/>
                  </a:schemeClr>
                </a:solidFill>
              </a:rPr>
              <a:t>Voor jongeren en volwassenen</a:t>
            </a:r>
          </a:p>
          <a:p>
            <a:pPr marL="0" indent="0">
              <a:buNone/>
            </a:pPr>
            <a:endParaRPr lang="nl-NL" sz="1200" dirty="0" smtClean="0">
              <a:solidFill>
                <a:schemeClr val="tx1">
                  <a:lumMod val="50000"/>
                  <a:lumOff val="50000"/>
                </a:schemeClr>
              </a:solidFill>
            </a:endParaRPr>
          </a:p>
          <a:p>
            <a:pPr marL="0" indent="0">
              <a:buNone/>
            </a:pPr>
            <a:endParaRPr lang="nl-NL" sz="1200" dirty="0">
              <a:solidFill>
                <a:schemeClr val="tx1">
                  <a:lumMod val="50000"/>
                  <a:lumOff val="50000"/>
                </a:schemeClr>
              </a:solidFill>
            </a:endParaRPr>
          </a:p>
          <a:p>
            <a:pPr lvl="4"/>
            <a:r>
              <a:rPr lang="nl-NL" sz="1400" i="0" dirty="0"/>
              <a:t>Maatschappelijke relevantie</a:t>
            </a:r>
          </a:p>
          <a:p>
            <a:r>
              <a:rPr lang="nl-NL" sz="1400" dirty="0"/>
              <a:t>Het aantal schulden groeit in Nederland</a:t>
            </a:r>
          </a:p>
          <a:p>
            <a:pPr>
              <a:buFont typeface="Arial" panose="020B0604020202020204" pitchFamily="34" charset="0"/>
              <a:buChar char="•"/>
            </a:pPr>
            <a:r>
              <a:rPr lang="nl-NL" sz="1400" dirty="0"/>
              <a:t>Veel jongeren lenen teveel geld of hebben schulden</a:t>
            </a:r>
          </a:p>
          <a:p>
            <a:pPr>
              <a:buFont typeface="Arial" panose="020B0604020202020204" pitchFamily="34" charset="0"/>
              <a:buChar char="•"/>
            </a:pPr>
            <a:r>
              <a:rPr lang="nl-NL" sz="1400" dirty="0"/>
              <a:t> Veel kwetsbare groepen hebben moeite met de digitalisering van bankzaken</a:t>
            </a:r>
          </a:p>
          <a:p>
            <a:pPr marL="0" indent="0">
              <a:buNone/>
            </a:pPr>
            <a:endParaRPr lang="nl-NL" sz="700" dirty="0"/>
          </a:p>
          <a:p>
            <a:pPr lvl="4" indent="-220663"/>
            <a:r>
              <a:rPr lang="nl-NL" sz="1400" i="0" dirty="0"/>
              <a:t>Doel</a:t>
            </a:r>
            <a:endParaRPr lang="nl-NL" sz="1600" i="0" dirty="0"/>
          </a:p>
          <a:p>
            <a:pPr marL="220663" lvl="6" indent="-220663" defTabSz="914400">
              <a:lnSpc>
                <a:spcPct val="100000"/>
              </a:lnSpc>
              <a:buClr>
                <a:schemeClr val="accent2"/>
              </a:buClr>
              <a:buSzPct val="90000"/>
              <a:buFont typeface="Lucida Grande"/>
              <a:buChar char="•"/>
            </a:pPr>
            <a:r>
              <a:rPr lang="nl-NL" sz="1400" dirty="0"/>
              <a:t>Mensen financieel weerbaar en zelfredzaam maken</a:t>
            </a:r>
          </a:p>
          <a:p>
            <a:pPr lvl="6"/>
            <a:endParaRPr lang="nl-NL" sz="800" dirty="0"/>
          </a:p>
          <a:p>
            <a:pPr lvl="4" indent="-220663"/>
            <a:r>
              <a:rPr lang="nl-NL" sz="1400" i="0" dirty="0"/>
              <a:t>Focus</a:t>
            </a:r>
            <a:endParaRPr lang="nl-NL" sz="1600" i="0" dirty="0"/>
          </a:p>
          <a:p>
            <a:r>
              <a:rPr lang="nl-NL" sz="1400" dirty="0" smtClean="0"/>
              <a:t>Projecten </a:t>
            </a:r>
            <a:r>
              <a:rPr lang="nl-NL" sz="1400" dirty="0"/>
              <a:t>op het gebied van </a:t>
            </a:r>
            <a:r>
              <a:rPr lang="nl-NL" sz="1400" b="1" dirty="0"/>
              <a:t>schulden preventie </a:t>
            </a:r>
            <a:r>
              <a:rPr lang="nl-NL" sz="1400" dirty="0"/>
              <a:t>en het </a:t>
            </a:r>
            <a:r>
              <a:rPr lang="nl-NL" sz="1400" b="1" dirty="0"/>
              <a:t>toegankelijker maken </a:t>
            </a:r>
            <a:r>
              <a:rPr lang="nl-NL" sz="1400" dirty="0"/>
              <a:t>van financiële diensten</a:t>
            </a:r>
          </a:p>
          <a:p>
            <a:r>
              <a:rPr lang="nl-NL" sz="1400" dirty="0"/>
              <a:t>Activiteiten: </a:t>
            </a:r>
            <a:r>
              <a:rPr lang="nl-NL" sz="1400" b="1" dirty="0" err="1" smtClean="0"/>
              <a:t>Geldfit</a:t>
            </a:r>
            <a:r>
              <a:rPr lang="nl-NL" sz="1400" b="1" dirty="0" smtClean="0"/>
              <a:t>, Thuisadministratie </a:t>
            </a:r>
            <a:r>
              <a:rPr lang="nl-NL" sz="1400" dirty="0" smtClean="0"/>
              <a:t>en </a:t>
            </a:r>
            <a:r>
              <a:rPr lang="nl-NL" sz="1400" b="1" dirty="0"/>
              <a:t>lesprogramma’s voor </a:t>
            </a:r>
            <a:r>
              <a:rPr lang="nl-NL" sz="1400" b="1" dirty="0" smtClean="0"/>
              <a:t>scholen.</a:t>
            </a:r>
            <a:endParaRPr lang="nl-NL" sz="1400" dirty="0"/>
          </a:p>
          <a:p>
            <a:endParaRPr lang="nl-NL" dirty="0"/>
          </a:p>
        </p:txBody>
      </p:sp>
      <p:sp>
        <p:nvSpPr>
          <p:cNvPr id="4" name="Rond hoek zelfde zijde rechthoek 3"/>
          <p:cNvSpPr/>
          <p:nvPr/>
        </p:nvSpPr>
        <p:spPr>
          <a:xfrm rot="10800000">
            <a:off x="499730" y="-1"/>
            <a:ext cx="3056270" cy="752654"/>
          </a:xfrm>
          <a:prstGeom prst="round2SameRect">
            <a:avLst/>
          </a:prstGeom>
          <a:solidFill>
            <a:schemeClr val="accent1"/>
          </a:solidFill>
          <a:ln w="12700" cap="rnd" cmpd="sng" algn="ctr">
            <a:noFill/>
            <a:prstDash val="solid"/>
          </a:ln>
          <a:effectLst/>
        </p:spPr>
        <p:txBody>
          <a:bodyPr rtlCol="0" anchor="ctr"/>
          <a:lstStyle/>
          <a:p>
            <a:pPr algn="ctr"/>
            <a:endParaRPr lang="nl-NL" smtClean="0">
              <a:solidFill>
                <a:srgbClr val="5E6A71"/>
              </a:solidFill>
            </a:endParaRPr>
          </a:p>
        </p:txBody>
      </p:sp>
      <p:sp>
        <p:nvSpPr>
          <p:cNvPr id="5" name="Tekstvak 4"/>
          <p:cNvSpPr txBox="1"/>
          <p:nvPr/>
        </p:nvSpPr>
        <p:spPr>
          <a:xfrm>
            <a:off x="712384" y="106323"/>
            <a:ext cx="2498651" cy="646331"/>
          </a:xfrm>
          <a:prstGeom prst="rect">
            <a:avLst/>
          </a:prstGeom>
          <a:noFill/>
          <a:ln w="12700">
            <a:noFill/>
          </a:ln>
        </p:spPr>
        <p:txBody>
          <a:bodyPr wrap="square" lIns="0" rIns="0" rtlCol="0" anchor="t" anchorCtr="0">
            <a:spAutoFit/>
          </a:bodyPr>
          <a:lstStyle/>
          <a:p>
            <a:pPr algn="ctr"/>
            <a:r>
              <a:rPr lang="nl-NL" dirty="0">
                <a:solidFill>
                  <a:schemeClr val="bg1"/>
                </a:solidFill>
              </a:rPr>
              <a:t>Rabobank Foundation in Nederland</a:t>
            </a:r>
          </a:p>
        </p:txBody>
      </p:sp>
      <p:sp>
        <p:nvSpPr>
          <p:cNvPr id="8" name="Titel 1"/>
          <p:cNvSpPr>
            <a:spLocks noGrp="1"/>
          </p:cNvSpPr>
          <p:nvPr>
            <p:ph type="title"/>
          </p:nvPr>
        </p:nvSpPr>
        <p:spPr>
          <a:xfrm>
            <a:off x="499730" y="778145"/>
            <a:ext cx="7042586" cy="875509"/>
          </a:xfrm>
        </p:spPr>
        <p:txBody>
          <a:bodyPr/>
          <a:lstStyle/>
          <a:p>
            <a:r>
              <a:rPr lang="nl-NL" dirty="0" smtClean="0"/>
              <a:t>Thema 1: Financieel zelfredzaam</a:t>
            </a:r>
            <a:endParaRPr lang="nl-NL" dirty="0"/>
          </a:p>
        </p:txBody>
      </p:sp>
    </p:spTree>
    <p:extLst>
      <p:ext uri="{BB962C8B-B14F-4D97-AF65-F5344CB8AC3E}">
        <p14:creationId xmlns:p14="http://schemas.microsoft.com/office/powerpoint/2010/main" xmlns="" val="416282483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1"/>
          </p:nvPr>
        </p:nvSpPr>
        <p:spPr>
          <a:xfrm>
            <a:off x="544054" y="1346541"/>
            <a:ext cx="8258754" cy="2854509"/>
          </a:xfrm>
        </p:spPr>
        <p:txBody>
          <a:bodyPr/>
          <a:lstStyle/>
          <a:p>
            <a:pPr marL="0" indent="0">
              <a:buNone/>
            </a:pPr>
            <a:r>
              <a:rPr lang="nl-NL" sz="1800" b="1" i="1" dirty="0" smtClean="0">
                <a:solidFill>
                  <a:schemeClr val="tx1">
                    <a:lumMod val="50000"/>
                    <a:lumOff val="50000"/>
                  </a:schemeClr>
                </a:solidFill>
              </a:rPr>
              <a:t>Voor sociale ondernemingen en stichtingen</a:t>
            </a:r>
          </a:p>
          <a:p>
            <a:pPr marL="0" indent="0">
              <a:buNone/>
            </a:pPr>
            <a:endParaRPr lang="nl-NL" sz="1200" dirty="0" smtClean="0">
              <a:solidFill>
                <a:schemeClr val="tx1">
                  <a:lumMod val="50000"/>
                  <a:lumOff val="50000"/>
                </a:schemeClr>
              </a:solidFill>
            </a:endParaRPr>
          </a:p>
          <a:p>
            <a:pPr marL="0" indent="0">
              <a:buNone/>
            </a:pPr>
            <a:endParaRPr lang="nl-NL" sz="1200" dirty="0">
              <a:solidFill>
                <a:schemeClr val="tx1">
                  <a:lumMod val="50000"/>
                  <a:lumOff val="50000"/>
                </a:schemeClr>
              </a:solidFill>
            </a:endParaRPr>
          </a:p>
          <a:p>
            <a:pPr lvl="4"/>
            <a:r>
              <a:rPr lang="nl-NL" sz="1400" i="0" dirty="0"/>
              <a:t>Maatschappelijke relevantie</a:t>
            </a:r>
          </a:p>
          <a:p>
            <a:r>
              <a:rPr lang="nl-NL" sz="1400" dirty="0" smtClean="0"/>
              <a:t>Voor sommige mensen is het lastig een baan te vinden. Zij hebben ondersteuning nodig om mee te kunnen doen op de arbeidsmarkt. </a:t>
            </a:r>
            <a:endParaRPr lang="nl-NL" sz="1400" dirty="0"/>
          </a:p>
          <a:p>
            <a:pPr marL="0" indent="0">
              <a:buNone/>
            </a:pPr>
            <a:endParaRPr lang="nl-NL" sz="500" dirty="0"/>
          </a:p>
          <a:p>
            <a:pPr lvl="4" indent="-220663"/>
            <a:r>
              <a:rPr lang="nl-NL" sz="1400" i="0" dirty="0"/>
              <a:t>Doel</a:t>
            </a:r>
            <a:endParaRPr lang="nl-NL" sz="1600" i="0" dirty="0"/>
          </a:p>
          <a:p>
            <a:pPr marL="220663" lvl="6" indent="-220663" defTabSz="914400">
              <a:lnSpc>
                <a:spcPct val="100000"/>
              </a:lnSpc>
              <a:buClr>
                <a:schemeClr val="accent2"/>
              </a:buClr>
              <a:buSzPct val="90000"/>
              <a:buFont typeface="Lucida Grande"/>
              <a:buChar char="•"/>
            </a:pPr>
            <a:r>
              <a:rPr lang="nl-NL" sz="1400" dirty="0"/>
              <a:t>Mensen </a:t>
            </a:r>
            <a:r>
              <a:rPr lang="nl-NL" sz="1400" dirty="0" smtClean="0"/>
              <a:t>met een afstand tot de arbeidsmarkt kans geven op werk (via de sociale ondernemingen en stichtingen)</a:t>
            </a:r>
            <a:endParaRPr lang="nl-NL" sz="1400" dirty="0"/>
          </a:p>
          <a:p>
            <a:pPr lvl="6"/>
            <a:endParaRPr lang="nl-NL" sz="500" dirty="0"/>
          </a:p>
          <a:p>
            <a:pPr lvl="4" indent="-220663"/>
            <a:r>
              <a:rPr lang="nl-NL" sz="1400" i="0" dirty="0"/>
              <a:t>Focus</a:t>
            </a:r>
            <a:endParaRPr lang="nl-NL" sz="1600" i="0" dirty="0"/>
          </a:p>
          <a:p>
            <a:r>
              <a:rPr lang="nl-NL" sz="1400" dirty="0" smtClean="0"/>
              <a:t>Sociale ondernemingen en stichtingen die mogelijkheden creëren voor zinvol en/of betaald werk. Zoals </a:t>
            </a:r>
            <a:r>
              <a:rPr lang="nl-NL" sz="1400" b="1" dirty="0" err="1" smtClean="0"/>
              <a:t>ITVitae</a:t>
            </a:r>
            <a:r>
              <a:rPr lang="nl-NL" sz="1400" b="1" dirty="0" smtClean="0"/>
              <a:t>, i-</a:t>
            </a:r>
            <a:r>
              <a:rPr lang="nl-NL" sz="1400" b="1" dirty="0" err="1" smtClean="0"/>
              <a:t>Did</a:t>
            </a:r>
            <a:r>
              <a:rPr lang="nl-NL" sz="1400" b="1" dirty="0" smtClean="0"/>
              <a:t>, Koekfabriek </a:t>
            </a:r>
            <a:r>
              <a:rPr lang="nl-NL" sz="1400" dirty="0" smtClean="0"/>
              <a:t>en </a:t>
            </a:r>
            <a:r>
              <a:rPr lang="nl-NL" sz="1400" b="1" dirty="0" smtClean="0"/>
              <a:t>The Colour Kitchen</a:t>
            </a:r>
            <a:r>
              <a:rPr lang="nl-NL" sz="1400" dirty="0" smtClean="0"/>
              <a:t>.</a:t>
            </a:r>
            <a:endParaRPr lang="nl-NL" sz="1400" dirty="0"/>
          </a:p>
          <a:p>
            <a:r>
              <a:rPr lang="nl-NL" sz="1400" dirty="0"/>
              <a:t>Activiteiten: </a:t>
            </a:r>
            <a:r>
              <a:rPr lang="nl-NL" sz="1400" dirty="0" smtClean="0"/>
              <a:t>financiële steun via leningen en donaties én delen van kennis via </a:t>
            </a:r>
            <a:r>
              <a:rPr lang="nl-NL" sz="1400" dirty="0" err="1" smtClean="0"/>
              <a:t>miniMaster</a:t>
            </a:r>
            <a:r>
              <a:rPr lang="nl-NL" sz="1400" dirty="0" smtClean="0"/>
              <a:t> en leergang sociaal ondernemen.</a:t>
            </a:r>
            <a:endParaRPr lang="nl-NL" sz="1400" dirty="0"/>
          </a:p>
          <a:p>
            <a:endParaRPr lang="nl-NL" dirty="0"/>
          </a:p>
        </p:txBody>
      </p:sp>
      <p:sp>
        <p:nvSpPr>
          <p:cNvPr id="4" name="Rond hoek zelfde zijde rechthoek 3"/>
          <p:cNvSpPr/>
          <p:nvPr/>
        </p:nvSpPr>
        <p:spPr>
          <a:xfrm rot="10800000">
            <a:off x="499730" y="-1"/>
            <a:ext cx="3103162" cy="778145"/>
          </a:xfrm>
          <a:prstGeom prst="round2SameRect">
            <a:avLst/>
          </a:prstGeom>
          <a:solidFill>
            <a:schemeClr val="accent1"/>
          </a:solidFill>
          <a:ln w="12700" cap="rnd" cmpd="sng" algn="ctr">
            <a:noFill/>
            <a:prstDash val="solid"/>
          </a:ln>
          <a:effectLst/>
        </p:spPr>
        <p:txBody>
          <a:bodyPr rtlCol="0" anchor="ctr"/>
          <a:lstStyle/>
          <a:p>
            <a:pPr algn="ctr"/>
            <a:endParaRPr lang="nl-NL" smtClean="0">
              <a:solidFill>
                <a:srgbClr val="5E6A71"/>
              </a:solidFill>
            </a:endParaRPr>
          </a:p>
        </p:txBody>
      </p:sp>
      <p:sp>
        <p:nvSpPr>
          <p:cNvPr id="5" name="Tekstvak 4"/>
          <p:cNvSpPr txBox="1"/>
          <p:nvPr/>
        </p:nvSpPr>
        <p:spPr>
          <a:xfrm>
            <a:off x="712384" y="106323"/>
            <a:ext cx="2498651" cy="646331"/>
          </a:xfrm>
          <a:prstGeom prst="rect">
            <a:avLst/>
          </a:prstGeom>
          <a:noFill/>
          <a:ln w="12700">
            <a:noFill/>
          </a:ln>
        </p:spPr>
        <p:txBody>
          <a:bodyPr wrap="square" lIns="0" rIns="0" rtlCol="0" anchor="t" anchorCtr="0">
            <a:spAutoFit/>
          </a:bodyPr>
          <a:lstStyle/>
          <a:p>
            <a:pPr algn="ctr"/>
            <a:r>
              <a:rPr lang="nl-NL" dirty="0">
                <a:solidFill>
                  <a:schemeClr val="bg1"/>
                </a:solidFill>
              </a:rPr>
              <a:t>Rabobank Foundation in Nederland</a:t>
            </a:r>
          </a:p>
        </p:txBody>
      </p:sp>
      <p:sp>
        <p:nvSpPr>
          <p:cNvPr id="8" name="Titel 1"/>
          <p:cNvSpPr>
            <a:spLocks noGrp="1"/>
          </p:cNvSpPr>
          <p:nvPr>
            <p:ph type="title"/>
          </p:nvPr>
        </p:nvSpPr>
        <p:spPr>
          <a:xfrm>
            <a:off x="499730" y="778145"/>
            <a:ext cx="7042586" cy="875509"/>
          </a:xfrm>
        </p:spPr>
        <p:txBody>
          <a:bodyPr/>
          <a:lstStyle/>
          <a:p>
            <a:r>
              <a:rPr lang="nl-NL" dirty="0" smtClean="0"/>
              <a:t>Thema 2: Sociaal ondernemen</a:t>
            </a:r>
            <a:endParaRPr lang="nl-NL" dirty="0"/>
          </a:p>
        </p:txBody>
      </p:sp>
    </p:spTree>
    <p:extLst>
      <p:ext uri="{BB962C8B-B14F-4D97-AF65-F5344CB8AC3E}">
        <p14:creationId xmlns:p14="http://schemas.microsoft.com/office/powerpoint/2010/main" xmlns="" val="142530324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1"/>
          </p:nvPr>
        </p:nvSpPr>
        <p:spPr>
          <a:xfrm>
            <a:off x="544054" y="1346541"/>
            <a:ext cx="8258754" cy="2854509"/>
          </a:xfrm>
        </p:spPr>
        <p:txBody>
          <a:bodyPr/>
          <a:lstStyle/>
          <a:p>
            <a:pPr marL="0" indent="0">
              <a:buNone/>
            </a:pPr>
            <a:r>
              <a:rPr lang="nl-NL" sz="1800" b="1" i="1" dirty="0" smtClean="0">
                <a:solidFill>
                  <a:schemeClr val="tx1">
                    <a:lumMod val="50000"/>
                    <a:lumOff val="50000"/>
                  </a:schemeClr>
                </a:solidFill>
              </a:rPr>
              <a:t>Voor mensen met een fysieke of verstandelijke beperking</a:t>
            </a:r>
          </a:p>
          <a:p>
            <a:pPr marL="0" indent="0">
              <a:buNone/>
            </a:pPr>
            <a:endParaRPr lang="nl-NL" sz="1200" dirty="0" smtClean="0">
              <a:solidFill>
                <a:schemeClr val="tx1">
                  <a:lumMod val="50000"/>
                  <a:lumOff val="50000"/>
                </a:schemeClr>
              </a:solidFill>
            </a:endParaRPr>
          </a:p>
          <a:p>
            <a:pPr marL="0" indent="0">
              <a:buNone/>
            </a:pPr>
            <a:endParaRPr lang="nl-NL" sz="1200" dirty="0">
              <a:solidFill>
                <a:schemeClr val="tx1">
                  <a:lumMod val="50000"/>
                  <a:lumOff val="50000"/>
                </a:schemeClr>
              </a:solidFill>
            </a:endParaRPr>
          </a:p>
          <a:p>
            <a:pPr lvl="4"/>
            <a:r>
              <a:rPr lang="nl-NL" sz="1400" i="0" dirty="0"/>
              <a:t>Maatschappelijke relevantie</a:t>
            </a:r>
          </a:p>
          <a:p>
            <a:r>
              <a:rPr lang="nl-NL" sz="1400" dirty="0" smtClean="0"/>
              <a:t>Ruim 1,6 miljoen mensen leven met een verstandelijke of fysieke beperking in Nederland</a:t>
            </a:r>
          </a:p>
          <a:p>
            <a:r>
              <a:rPr lang="nl-NL" sz="1400" dirty="0" smtClean="0"/>
              <a:t>Voor mensen met een beperking is sporten en bewegen niet vanzelfsprekend. Sporten heeft een positief effect op de persoonlijke ontwikkeling, gezondheid en contact met anderen.</a:t>
            </a:r>
            <a:endParaRPr lang="nl-NL" sz="1400" dirty="0"/>
          </a:p>
          <a:p>
            <a:pPr marL="0" indent="0">
              <a:buNone/>
            </a:pPr>
            <a:endParaRPr lang="nl-NL" sz="700" dirty="0"/>
          </a:p>
          <a:p>
            <a:pPr lvl="4" indent="-220663"/>
            <a:r>
              <a:rPr lang="nl-NL" sz="1400" i="0" dirty="0"/>
              <a:t>Doel</a:t>
            </a:r>
            <a:endParaRPr lang="nl-NL" sz="1600" i="0" dirty="0"/>
          </a:p>
          <a:p>
            <a:pPr marL="220663" lvl="6" indent="-220663" defTabSz="914400">
              <a:lnSpc>
                <a:spcPct val="100000"/>
              </a:lnSpc>
              <a:buClr>
                <a:schemeClr val="accent2"/>
              </a:buClr>
              <a:buSzPct val="90000"/>
              <a:buFont typeface="Lucida Grande"/>
              <a:buChar char="•"/>
            </a:pPr>
            <a:r>
              <a:rPr lang="nl-NL" sz="1400" dirty="0" smtClean="0"/>
              <a:t>Sportieve </a:t>
            </a:r>
            <a:r>
              <a:rPr lang="nl-NL" sz="1400" dirty="0"/>
              <a:t>talenten </a:t>
            </a:r>
            <a:r>
              <a:rPr lang="nl-NL" sz="1400" dirty="0" smtClean="0"/>
              <a:t>ontwikkelen </a:t>
            </a:r>
            <a:r>
              <a:rPr lang="nl-NL" sz="1400" dirty="0"/>
              <a:t>en drempels weg </a:t>
            </a:r>
            <a:r>
              <a:rPr lang="nl-NL" sz="1400" dirty="0" smtClean="0"/>
              <a:t>nemen </a:t>
            </a:r>
            <a:r>
              <a:rPr lang="nl-NL" sz="1400" dirty="0"/>
              <a:t>voor mensen met een beperking</a:t>
            </a:r>
            <a:r>
              <a:rPr lang="nl-NL" sz="1400" dirty="0" smtClean="0"/>
              <a:t>.</a:t>
            </a:r>
          </a:p>
          <a:p>
            <a:pPr marL="220663" lvl="6" indent="-220663" defTabSz="914400">
              <a:lnSpc>
                <a:spcPct val="100000"/>
              </a:lnSpc>
              <a:buClr>
                <a:schemeClr val="accent2"/>
              </a:buClr>
              <a:buSzPct val="90000"/>
              <a:buFont typeface="Lucida Grande"/>
              <a:buChar char="•"/>
            </a:pPr>
            <a:endParaRPr lang="nl-NL" sz="800" dirty="0"/>
          </a:p>
          <a:p>
            <a:pPr lvl="4" indent="-220663"/>
            <a:r>
              <a:rPr lang="nl-NL" sz="1400" i="0" dirty="0"/>
              <a:t>Focus</a:t>
            </a:r>
            <a:endParaRPr lang="nl-NL" sz="1600" i="0" dirty="0"/>
          </a:p>
          <a:p>
            <a:r>
              <a:rPr lang="nl-NL" sz="1400" dirty="0" smtClean="0"/>
              <a:t>Rabobank Foundation steunt o.a. </a:t>
            </a:r>
            <a:r>
              <a:rPr lang="nl-NL" sz="1400" b="1" dirty="0" smtClean="0"/>
              <a:t>Special </a:t>
            </a:r>
            <a:r>
              <a:rPr lang="nl-NL" sz="1400" b="1" dirty="0" err="1" smtClean="0"/>
              <a:t>Olympics</a:t>
            </a:r>
            <a:r>
              <a:rPr lang="nl-NL" sz="1400" dirty="0" smtClean="0"/>
              <a:t>, </a:t>
            </a:r>
            <a:r>
              <a:rPr lang="nl-NL" sz="1400" b="1" dirty="0" smtClean="0"/>
              <a:t>Cruyff Foundation</a:t>
            </a:r>
            <a:r>
              <a:rPr lang="nl-NL" sz="1400" dirty="0" smtClean="0"/>
              <a:t> en </a:t>
            </a:r>
            <a:r>
              <a:rPr lang="nl-NL" sz="1400" b="1" dirty="0" smtClean="0"/>
              <a:t>Life Goals</a:t>
            </a:r>
            <a:endParaRPr lang="nl-NL" sz="1400" dirty="0" smtClean="0"/>
          </a:p>
          <a:p>
            <a:r>
              <a:rPr lang="nl-NL" sz="1400" dirty="0" smtClean="0"/>
              <a:t>Activiteiten: talentontwikkeling en stimuleren van breedtesport</a:t>
            </a:r>
            <a:endParaRPr lang="nl-NL" sz="1400" dirty="0"/>
          </a:p>
          <a:p>
            <a:endParaRPr lang="nl-NL" dirty="0"/>
          </a:p>
        </p:txBody>
      </p:sp>
      <p:sp>
        <p:nvSpPr>
          <p:cNvPr id="4" name="Rond hoek zelfde zijde rechthoek 3"/>
          <p:cNvSpPr/>
          <p:nvPr/>
        </p:nvSpPr>
        <p:spPr>
          <a:xfrm rot="10800000">
            <a:off x="499730" y="-1"/>
            <a:ext cx="3001562" cy="752654"/>
          </a:xfrm>
          <a:prstGeom prst="round2SameRect">
            <a:avLst/>
          </a:prstGeom>
          <a:solidFill>
            <a:schemeClr val="accent1"/>
          </a:solidFill>
          <a:ln w="12700" cap="rnd" cmpd="sng" algn="ctr">
            <a:noFill/>
            <a:prstDash val="solid"/>
          </a:ln>
          <a:effectLst/>
        </p:spPr>
        <p:txBody>
          <a:bodyPr rtlCol="0" anchor="ctr"/>
          <a:lstStyle/>
          <a:p>
            <a:pPr algn="ctr"/>
            <a:endParaRPr lang="nl-NL" smtClean="0">
              <a:solidFill>
                <a:srgbClr val="5E6A71"/>
              </a:solidFill>
            </a:endParaRPr>
          </a:p>
        </p:txBody>
      </p:sp>
      <p:sp>
        <p:nvSpPr>
          <p:cNvPr id="5" name="Tekstvak 4"/>
          <p:cNvSpPr txBox="1"/>
          <p:nvPr/>
        </p:nvSpPr>
        <p:spPr>
          <a:xfrm>
            <a:off x="712384" y="106323"/>
            <a:ext cx="2498651" cy="646331"/>
          </a:xfrm>
          <a:prstGeom prst="rect">
            <a:avLst/>
          </a:prstGeom>
          <a:noFill/>
          <a:ln w="12700">
            <a:noFill/>
          </a:ln>
        </p:spPr>
        <p:txBody>
          <a:bodyPr wrap="square" lIns="0" rIns="0" rtlCol="0" anchor="t" anchorCtr="0">
            <a:spAutoFit/>
          </a:bodyPr>
          <a:lstStyle/>
          <a:p>
            <a:pPr algn="ctr"/>
            <a:r>
              <a:rPr lang="nl-NL" dirty="0">
                <a:solidFill>
                  <a:schemeClr val="bg1"/>
                </a:solidFill>
              </a:rPr>
              <a:t>Rabobank Foundation in Nederland</a:t>
            </a:r>
          </a:p>
        </p:txBody>
      </p:sp>
      <p:sp>
        <p:nvSpPr>
          <p:cNvPr id="8" name="Titel 1"/>
          <p:cNvSpPr>
            <a:spLocks noGrp="1"/>
          </p:cNvSpPr>
          <p:nvPr>
            <p:ph type="title"/>
          </p:nvPr>
        </p:nvSpPr>
        <p:spPr>
          <a:xfrm>
            <a:off x="499730" y="778145"/>
            <a:ext cx="7042586" cy="875509"/>
          </a:xfrm>
        </p:spPr>
        <p:txBody>
          <a:bodyPr/>
          <a:lstStyle/>
          <a:p>
            <a:r>
              <a:rPr lang="nl-NL" dirty="0" smtClean="0"/>
              <a:t>Thema 3: Sporten zonder beperking</a:t>
            </a:r>
            <a:endParaRPr lang="nl-NL" dirty="0"/>
          </a:p>
        </p:txBody>
      </p:sp>
    </p:spTree>
    <p:extLst>
      <p:ext uri="{BB962C8B-B14F-4D97-AF65-F5344CB8AC3E}">
        <p14:creationId xmlns:p14="http://schemas.microsoft.com/office/powerpoint/2010/main" xmlns="" val="122288519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1"/>
          </p:nvPr>
        </p:nvSpPr>
        <p:spPr>
          <a:xfrm>
            <a:off x="544054" y="1346541"/>
            <a:ext cx="8258754" cy="2854509"/>
          </a:xfrm>
        </p:spPr>
        <p:txBody>
          <a:bodyPr/>
          <a:lstStyle/>
          <a:p>
            <a:pPr marL="0" indent="0">
              <a:buNone/>
            </a:pPr>
            <a:r>
              <a:rPr lang="nl-NL" sz="1800" b="1" i="1" dirty="0" smtClean="0">
                <a:solidFill>
                  <a:schemeClr val="tx1">
                    <a:lumMod val="50000"/>
                    <a:lumOff val="50000"/>
                  </a:schemeClr>
                </a:solidFill>
              </a:rPr>
              <a:t>Voor kinderen uit minimagezinnen</a:t>
            </a:r>
          </a:p>
          <a:p>
            <a:pPr marL="0" indent="0">
              <a:buNone/>
            </a:pPr>
            <a:endParaRPr lang="nl-NL" sz="1200" dirty="0" smtClean="0">
              <a:solidFill>
                <a:schemeClr val="tx1">
                  <a:lumMod val="50000"/>
                  <a:lumOff val="50000"/>
                </a:schemeClr>
              </a:solidFill>
            </a:endParaRPr>
          </a:p>
          <a:p>
            <a:pPr marL="0" indent="0">
              <a:buNone/>
            </a:pPr>
            <a:endParaRPr lang="nl-NL" sz="1200" dirty="0">
              <a:solidFill>
                <a:schemeClr val="tx1">
                  <a:lumMod val="50000"/>
                  <a:lumOff val="50000"/>
                </a:schemeClr>
              </a:solidFill>
            </a:endParaRPr>
          </a:p>
          <a:p>
            <a:pPr lvl="4"/>
            <a:r>
              <a:rPr lang="nl-NL" sz="1400" i="0" dirty="0"/>
              <a:t>Maatschappelijke relevantie</a:t>
            </a:r>
          </a:p>
          <a:p>
            <a:r>
              <a:rPr lang="nl-NL" sz="1400" dirty="0" smtClean="0"/>
              <a:t>Nederland is één van de rijkste landen ter wereld. Toch groeien ruim 400.000 kinderen op in een gezin dat moet rondkomen van een bestaansminimum (dat is 1 op 9 kinderen).</a:t>
            </a:r>
            <a:endParaRPr lang="nl-NL" sz="1400" dirty="0"/>
          </a:p>
          <a:p>
            <a:pPr marL="0" indent="0">
              <a:buNone/>
            </a:pPr>
            <a:endParaRPr lang="nl-NL" sz="700" dirty="0"/>
          </a:p>
          <a:p>
            <a:pPr lvl="4" indent="-220663"/>
            <a:r>
              <a:rPr lang="nl-NL" sz="1400" i="0" dirty="0"/>
              <a:t>Doel</a:t>
            </a:r>
            <a:endParaRPr lang="nl-NL" sz="1600" i="0" dirty="0"/>
          </a:p>
          <a:p>
            <a:pPr marL="220663" lvl="6" indent="-220663" defTabSz="914400">
              <a:lnSpc>
                <a:spcPct val="100000"/>
              </a:lnSpc>
              <a:buClr>
                <a:schemeClr val="accent2"/>
              </a:buClr>
              <a:buSzPct val="90000"/>
              <a:buFont typeface="Lucida Grande"/>
              <a:buChar char="•"/>
            </a:pPr>
            <a:r>
              <a:rPr lang="nl-NL" sz="1400" dirty="0" smtClean="0"/>
              <a:t>Kinderen de kans bieden om zich te ontwikkelen via sport en culturele activiteiten.</a:t>
            </a:r>
            <a:endParaRPr lang="nl-NL" sz="1400" dirty="0"/>
          </a:p>
          <a:p>
            <a:pPr lvl="6"/>
            <a:endParaRPr lang="nl-NL" sz="800" dirty="0"/>
          </a:p>
          <a:p>
            <a:pPr lvl="4" indent="-220663"/>
            <a:r>
              <a:rPr lang="nl-NL" sz="1400" i="0" dirty="0"/>
              <a:t>Focus</a:t>
            </a:r>
            <a:endParaRPr lang="nl-NL" sz="1600" i="0" dirty="0"/>
          </a:p>
          <a:p>
            <a:r>
              <a:rPr lang="nl-NL" sz="1400" dirty="0" smtClean="0"/>
              <a:t>Rabobank Foundation steunt het </a:t>
            </a:r>
            <a:r>
              <a:rPr lang="nl-NL" sz="1400" b="1" dirty="0" smtClean="0"/>
              <a:t>Jeugdsportfonds, Jeugdcultuurfonds </a:t>
            </a:r>
            <a:r>
              <a:rPr lang="nl-NL" sz="1400" dirty="0" smtClean="0"/>
              <a:t>en </a:t>
            </a:r>
            <a:r>
              <a:rPr lang="nl-NL" sz="1400" b="1" dirty="0" smtClean="0"/>
              <a:t>Leergeld</a:t>
            </a:r>
            <a:endParaRPr lang="nl-NL" sz="1400" dirty="0" smtClean="0"/>
          </a:p>
          <a:p>
            <a:r>
              <a:rPr lang="nl-NL" sz="1400" dirty="0" smtClean="0"/>
              <a:t>Activiteiten: contributie voor onder andere een sportvereniging, muziekles, aanschaf laptop of mee gaan op schoolreisje. </a:t>
            </a:r>
            <a:endParaRPr lang="nl-NL" sz="1400" dirty="0"/>
          </a:p>
          <a:p>
            <a:endParaRPr lang="nl-NL" dirty="0"/>
          </a:p>
        </p:txBody>
      </p:sp>
      <p:sp>
        <p:nvSpPr>
          <p:cNvPr id="4" name="Rond hoek zelfde zijde rechthoek 3"/>
          <p:cNvSpPr/>
          <p:nvPr/>
        </p:nvSpPr>
        <p:spPr>
          <a:xfrm rot="10800000">
            <a:off x="499730" y="-1"/>
            <a:ext cx="3001562" cy="778145"/>
          </a:xfrm>
          <a:prstGeom prst="round2SameRect">
            <a:avLst/>
          </a:prstGeom>
          <a:solidFill>
            <a:schemeClr val="accent1"/>
          </a:solidFill>
          <a:ln w="12700" cap="rnd" cmpd="sng" algn="ctr">
            <a:noFill/>
            <a:prstDash val="solid"/>
          </a:ln>
          <a:effectLst/>
        </p:spPr>
        <p:txBody>
          <a:bodyPr rtlCol="0" anchor="ctr"/>
          <a:lstStyle/>
          <a:p>
            <a:pPr algn="ctr"/>
            <a:endParaRPr lang="nl-NL" smtClean="0">
              <a:solidFill>
                <a:srgbClr val="5E6A71"/>
              </a:solidFill>
            </a:endParaRPr>
          </a:p>
        </p:txBody>
      </p:sp>
      <p:sp>
        <p:nvSpPr>
          <p:cNvPr id="5" name="Tekstvak 4"/>
          <p:cNvSpPr txBox="1"/>
          <p:nvPr/>
        </p:nvSpPr>
        <p:spPr>
          <a:xfrm>
            <a:off x="712384" y="106323"/>
            <a:ext cx="2498651" cy="646331"/>
          </a:xfrm>
          <a:prstGeom prst="rect">
            <a:avLst/>
          </a:prstGeom>
          <a:noFill/>
          <a:ln w="12700">
            <a:noFill/>
          </a:ln>
        </p:spPr>
        <p:txBody>
          <a:bodyPr wrap="square" lIns="0" rIns="0" rtlCol="0" anchor="t" anchorCtr="0">
            <a:spAutoFit/>
          </a:bodyPr>
          <a:lstStyle/>
          <a:p>
            <a:pPr algn="ctr"/>
            <a:r>
              <a:rPr lang="nl-NL" dirty="0">
                <a:solidFill>
                  <a:schemeClr val="bg1"/>
                </a:solidFill>
              </a:rPr>
              <a:t>Rabobank Foundation in Nederland</a:t>
            </a:r>
          </a:p>
        </p:txBody>
      </p:sp>
      <p:sp>
        <p:nvSpPr>
          <p:cNvPr id="8" name="Titel 1"/>
          <p:cNvSpPr>
            <a:spLocks noGrp="1"/>
          </p:cNvSpPr>
          <p:nvPr>
            <p:ph type="title"/>
          </p:nvPr>
        </p:nvSpPr>
        <p:spPr>
          <a:xfrm>
            <a:off x="499730" y="778145"/>
            <a:ext cx="7042586" cy="875509"/>
          </a:xfrm>
        </p:spPr>
        <p:txBody>
          <a:bodyPr/>
          <a:lstStyle/>
          <a:p>
            <a:r>
              <a:rPr lang="nl-NL" dirty="0" smtClean="0"/>
              <a:t>Thema 4: Alle kinderen doen mee</a:t>
            </a:r>
            <a:endParaRPr lang="nl-NL" dirty="0"/>
          </a:p>
        </p:txBody>
      </p:sp>
    </p:spTree>
    <p:extLst>
      <p:ext uri="{BB962C8B-B14F-4D97-AF65-F5344CB8AC3E}">
        <p14:creationId xmlns:p14="http://schemas.microsoft.com/office/powerpoint/2010/main" xmlns="" val="63420339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Rabo Foundation Medewerkersfonds </a:t>
            </a:r>
          </a:p>
        </p:txBody>
      </p:sp>
      <p:sp>
        <p:nvSpPr>
          <p:cNvPr id="3" name="Tijdelijke aanduiding voor dianummer 2"/>
          <p:cNvSpPr>
            <a:spLocks noGrp="1"/>
          </p:cNvSpPr>
          <p:nvPr>
            <p:ph type="sldNum" sz="quarter" idx="10"/>
          </p:nvPr>
        </p:nvSpPr>
        <p:spPr/>
        <p:txBody>
          <a:bodyPr/>
          <a:lstStyle/>
          <a:p>
            <a:fld id="{4821C4A5-98F2-7545-875B-39B2F4500447}" type="slidenum">
              <a:rPr lang="en-GB" noProof="0" smtClean="0"/>
              <a:pPr/>
              <a:t>15</a:t>
            </a:fld>
            <a:endParaRPr lang="en-GB" noProof="0" dirty="0"/>
          </a:p>
        </p:txBody>
      </p:sp>
      <p:sp>
        <p:nvSpPr>
          <p:cNvPr id="4" name="Tijdelijke aanduiding voor inhoud 3"/>
          <p:cNvSpPr>
            <a:spLocks noGrp="1"/>
          </p:cNvSpPr>
          <p:nvPr>
            <p:ph sz="quarter" idx="11"/>
          </p:nvPr>
        </p:nvSpPr>
        <p:spPr>
          <a:xfrm>
            <a:off x="475814" y="1066801"/>
            <a:ext cx="8293048" cy="3698395"/>
          </a:xfrm>
        </p:spPr>
        <p:txBody>
          <a:bodyPr/>
          <a:lstStyle/>
          <a:p>
            <a:pPr marL="0" indent="0">
              <a:buNone/>
            </a:pPr>
            <a:r>
              <a:rPr lang="nl-NL" dirty="0"/>
              <a:t>Het Rabo Foundation Medewerkersfonds steunt internationale en Nederlandse projecten tot een maximum van </a:t>
            </a:r>
            <a:r>
              <a:rPr lang="nl-NL" dirty="0" smtClean="0"/>
              <a:t>€ 45.000,- </a:t>
            </a:r>
          </a:p>
          <a:p>
            <a:pPr marL="0" indent="0">
              <a:buNone/>
            </a:pPr>
            <a:endParaRPr lang="nl-NL" b="1" dirty="0" smtClean="0"/>
          </a:p>
          <a:p>
            <a:pPr marL="0" indent="0">
              <a:buNone/>
            </a:pPr>
            <a:r>
              <a:rPr lang="nl-NL" b="1" dirty="0" smtClean="0"/>
              <a:t>Dubbele </a:t>
            </a:r>
            <a:r>
              <a:rPr lang="nl-NL" b="1" dirty="0"/>
              <a:t>impact met donatie</a:t>
            </a:r>
          </a:p>
          <a:p>
            <a:pPr marL="0" indent="0">
              <a:buNone/>
            </a:pPr>
            <a:r>
              <a:rPr lang="nl-NL" dirty="0"/>
              <a:t>Duizenden medewerkers van Rabobank Groep en gepensioneerden doneren maandelijks een bedrag van </a:t>
            </a:r>
            <a:r>
              <a:rPr lang="nl-NL" dirty="0" smtClean="0"/>
              <a:t>€ 4,-  aan </a:t>
            </a:r>
            <a:r>
              <a:rPr lang="nl-NL" dirty="0"/>
              <a:t>het Rabo Foundation Medewerkersfonds. De Rabobank verdubbelt dit. Elke euro gaat volledig naar de </a:t>
            </a:r>
            <a:r>
              <a:rPr lang="nl-NL" dirty="0" smtClean="0"/>
              <a:t>projecten.</a:t>
            </a:r>
            <a:br>
              <a:rPr lang="nl-NL" dirty="0" smtClean="0"/>
            </a:br>
            <a:endParaRPr lang="nl-NL" dirty="0" smtClean="0"/>
          </a:p>
          <a:p>
            <a:r>
              <a:rPr lang="nl-NL" sz="1800" i="1" dirty="0" smtClean="0"/>
              <a:t>Criteria projecten idem als Rabo Foundation echter </a:t>
            </a:r>
            <a:r>
              <a:rPr lang="nl-NL" sz="1800" i="1" dirty="0"/>
              <a:t>Rabobank medewerkers kunnen zelf </a:t>
            </a:r>
            <a:r>
              <a:rPr lang="nl-NL" sz="1800" i="1" dirty="0" smtClean="0"/>
              <a:t>ook projecten </a:t>
            </a:r>
            <a:r>
              <a:rPr lang="nl-NL" sz="1800" i="1" dirty="0"/>
              <a:t>voordragen. Dit </a:t>
            </a:r>
            <a:r>
              <a:rPr lang="nl-NL" sz="1800" i="1" dirty="0" smtClean="0"/>
              <a:t>draagvlak is </a:t>
            </a:r>
            <a:r>
              <a:rPr lang="nl-NL" sz="1800" i="1" dirty="0"/>
              <a:t>een belangrijke voorwaarde voor een donatie aan een project.</a:t>
            </a:r>
          </a:p>
        </p:txBody>
      </p:sp>
    </p:spTree>
    <p:extLst>
      <p:ext uri="{BB962C8B-B14F-4D97-AF65-F5344CB8AC3E}">
        <p14:creationId xmlns:p14="http://schemas.microsoft.com/office/powerpoint/2010/main" xmlns="" val="384166869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Aanvragen Rabo Foundation</a:t>
            </a:r>
            <a:endParaRPr lang="nl-NL" dirty="0"/>
          </a:p>
        </p:txBody>
      </p:sp>
      <p:sp>
        <p:nvSpPr>
          <p:cNvPr id="3" name="Tijdelijke aanduiding voor dianummer 2"/>
          <p:cNvSpPr>
            <a:spLocks noGrp="1"/>
          </p:cNvSpPr>
          <p:nvPr>
            <p:ph type="sldNum" sz="quarter" idx="10"/>
          </p:nvPr>
        </p:nvSpPr>
        <p:spPr/>
        <p:txBody>
          <a:bodyPr/>
          <a:lstStyle/>
          <a:p>
            <a:fld id="{4821C4A5-98F2-7545-875B-39B2F4500447}" type="slidenum">
              <a:rPr lang="en-GB" noProof="0" smtClean="0"/>
              <a:pPr/>
              <a:t>16</a:t>
            </a:fld>
            <a:endParaRPr lang="en-GB" noProof="0" dirty="0"/>
          </a:p>
        </p:txBody>
      </p:sp>
      <p:sp>
        <p:nvSpPr>
          <p:cNvPr id="4" name="Tijdelijke aanduiding voor inhoud 3"/>
          <p:cNvSpPr>
            <a:spLocks noGrp="1"/>
          </p:cNvSpPr>
          <p:nvPr>
            <p:ph sz="quarter" idx="11"/>
          </p:nvPr>
        </p:nvSpPr>
        <p:spPr>
          <a:xfrm>
            <a:off x="475814" y="1336196"/>
            <a:ext cx="3916432" cy="3429000"/>
          </a:xfrm>
        </p:spPr>
        <p:txBody>
          <a:bodyPr/>
          <a:lstStyle/>
          <a:p>
            <a:pPr marL="0" indent="0">
              <a:buNone/>
            </a:pPr>
            <a:r>
              <a:rPr lang="nl-NL" dirty="0" smtClean="0"/>
              <a:t>Online via een webformulier op:</a:t>
            </a:r>
          </a:p>
          <a:p>
            <a:pPr marL="0" indent="0">
              <a:buNone/>
            </a:pPr>
            <a:r>
              <a:rPr lang="nl-NL" dirty="0" smtClean="0">
                <a:solidFill>
                  <a:schemeClr val="tx2">
                    <a:lumMod val="40000"/>
                    <a:lumOff val="60000"/>
                  </a:schemeClr>
                </a:solidFill>
              </a:rPr>
              <a:t>www.rabobank.com/nl/about-rabobank/in-society/rabobank-foundation </a:t>
            </a:r>
            <a:endParaRPr lang="nl-NL" dirty="0">
              <a:solidFill>
                <a:schemeClr val="tx2">
                  <a:lumMod val="40000"/>
                  <a:lumOff val="6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54770" y="1057152"/>
            <a:ext cx="4525108" cy="40101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Ovaal 4"/>
          <p:cNvSpPr/>
          <p:nvPr/>
        </p:nvSpPr>
        <p:spPr>
          <a:xfrm>
            <a:off x="7745046" y="3571631"/>
            <a:ext cx="984739" cy="445477"/>
          </a:xfrm>
          <a:prstGeom prst="ellipse">
            <a:avLst/>
          </a:prstGeom>
          <a:noFill/>
          <a:ln w="38100" cap="rnd" cmpd="sng" algn="ctr">
            <a:solidFill>
              <a:srgbClr val="D6083B"/>
            </a:solidFill>
            <a:prstDash val="solid"/>
          </a:ln>
          <a:effectLst/>
        </p:spPr>
        <p:txBody>
          <a:bodyPr rtlCol="0" anchor="ctr"/>
          <a:lstStyle/>
          <a:p>
            <a:pPr algn="ctr"/>
            <a:endParaRPr lang="nl-NL" smtClean="0">
              <a:solidFill>
                <a:srgbClr val="5E6A71"/>
              </a:solidFill>
            </a:endParaRPr>
          </a:p>
        </p:txBody>
      </p:sp>
    </p:spTree>
    <p:extLst>
      <p:ext uri="{BB962C8B-B14F-4D97-AF65-F5344CB8AC3E}">
        <p14:creationId xmlns:p14="http://schemas.microsoft.com/office/powerpoint/2010/main" xmlns="" val="96061132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Tijd voor vragen… </a:t>
            </a:r>
            <a:endParaRPr lang="nl-NL" dirty="0"/>
          </a:p>
        </p:txBody>
      </p:sp>
      <p:sp>
        <p:nvSpPr>
          <p:cNvPr id="3" name="Tijdelijke aanduiding voor dianummer 2"/>
          <p:cNvSpPr>
            <a:spLocks noGrp="1"/>
          </p:cNvSpPr>
          <p:nvPr>
            <p:ph type="sldNum" sz="quarter" idx="10"/>
          </p:nvPr>
        </p:nvSpPr>
        <p:spPr/>
        <p:txBody>
          <a:bodyPr/>
          <a:lstStyle/>
          <a:p>
            <a:fld id="{4821C4A5-98F2-7545-875B-39B2F4500447}" type="slidenum">
              <a:rPr lang="en-GB" noProof="0" smtClean="0"/>
              <a:pPr/>
              <a:t>17</a:t>
            </a:fld>
            <a:endParaRPr lang="en-GB" noProof="0" dirty="0"/>
          </a:p>
        </p:txBody>
      </p:sp>
      <p:pic>
        <p:nvPicPr>
          <p:cNvPr id="3074" name="Picture 2"/>
          <p:cNvPicPr>
            <a:picLocks noGrp="1" noChangeAspect="1" noChangeArrowheads="1"/>
          </p:cNvPicPr>
          <p:nvPr>
            <p:ph sz="quarter" idx="11"/>
          </p:nvPr>
        </p:nvPicPr>
        <p:blipFill>
          <a:blip r:embed="rId3">
            <a:extLst>
              <a:ext uri="{28A0092B-C50C-407E-A947-70E740481C1C}">
                <a14:useLocalDpi xmlns:a14="http://schemas.microsoft.com/office/drawing/2010/main" xmlns="" val="0"/>
              </a:ext>
            </a:extLst>
          </a:blip>
          <a:srcRect/>
          <a:stretch>
            <a:fillRect/>
          </a:stretch>
        </p:blipFill>
        <p:spPr bwMode="auto">
          <a:xfrm>
            <a:off x="4384922" y="2586659"/>
            <a:ext cx="4540248" cy="22701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7570" y="1043600"/>
            <a:ext cx="4275385" cy="2678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itel 1"/>
          <p:cNvSpPr txBox="1">
            <a:spLocks/>
          </p:cNvSpPr>
          <p:nvPr/>
        </p:nvSpPr>
        <p:spPr>
          <a:xfrm>
            <a:off x="4462955" y="1867691"/>
            <a:ext cx="4618401" cy="875509"/>
          </a:xfrm>
          <a:prstGeom prst="rect">
            <a:avLst/>
          </a:prstGeom>
        </p:spPr>
        <p:txBody>
          <a:bodyPr vert="horz" lIns="0" tIns="0" rIns="0" bIns="0" rtlCol="0" anchor="ctr">
            <a:noAutofit/>
          </a:bodyPr>
          <a:lstStyle>
            <a:lvl1pPr algn="l" defTabSz="456999" rtl="0" eaLnBrk="1" latinLnBrk="0" hangingPunct="1">
              <a:lnSpc>
                <a:spcPct val="90000"/>
              </a:lnSpc>
              <a:spcBef>
                <a:spcPct val="0"/>
              </a:spcBef>
              <a:buNone/>
              <a:defRPr sz="3600" b="0" i="0" kern="1200">
                <a:solidFill>
                  <a:schemeClr val="tx2"/>
                </a:solidFill>
                <a:latin typeface="+mj-lt"/>
                <a:ea typeface="+mj-ea"/>
                <a:cs typeface="Myriad Pro Light"/>
              </a:defRPr>
            </a:lvl1pPr>
          </a:lstStyle>
          <a:p>
            <a:r>
              <a:rPr lang="nl-NL" sz="2800" dirty="0" smtClean="0"/>
              <a:t>Bedankt voor jullie aandacht</a:t>
            </a:r>
            <a:endParaRPr lang="nl-NL" sz="2800" dirty="0"/>
          </a:p>
        </p:txBody>
      </p:sp>
    </p:spTree>
    <p:extLst>
      <p:ext uri="{BB962C8B-B14F-4D97-AF65-F5344CB8AC3E}">
        <p14:creationId xmlns:p14="http://schemas.microsoft.com/office/powerpoint/2010/main" xmlns="" val="315280181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5814" y="125046"/>
            <a:ext cx="7042586" cy="655483"/>
          </a:xfrm>
        </p:spPr>
        <p:txBody>
          <a:bodyPr/>
          <a:lstStyle/>
          <a:p>
            <a:r>
              <a:rPr lang="nl-NL" dirty="0" smtClean="0"/>
              <a:t>Rabobank en haar doelstelling</a:t>
            </a:r>
            <a:endParaRPr lang="nl-NL" dirty="0"/>
          </a:p>
        </p:txBody>
      </p:sp>
      <p:sp>
        <p:nvSpPr>
          <p:cNvPr id="3" name="Tijdelijke aanduiding voor dianummer 2"/>
          <p:cNvSpPr>
            <a:spLocks noGrp="1"/>
          </p:cNvSpPr>
          <p:nvPr>
            <p:ph type="sldNum" sz="quarter" idx="10"/>
          </p:nvPr>
        </p:nvSpPr>
        <p:spPr/>
        <p:txBody>
          <a:bodyPr/>
          <a:lstStyle/>
          <a:p>
            <a:fld id="{4821C4A5-98F2-7545-875B-39B2F4500447}" type="slidenum">
              <a:rPr lang="nl-NL" smtClean="0"/>
              <a:pPr/>
              <a:t>2</a:t>
            </a:fld>
            <a:endParaRPr lang="nl-NL"/>
          </a:p>
        </p:txBody>
      </p:sp>
      <p:pic>
        <p:nvPicPr>
          <p:cNvPr id="5" name="Picture 2"/>
          <p:cNvPicPr>
            <a:picLocks noGrp="1" noChangeAspect="1" noChangeArrowheads="1"/>
          </p:cNvPicPr>
          <p:nvPr>
            <p:ph sz="quarter" idx="11"/>
          </p:nvPr>
        </p:nvPicPr>
        <p:blipFill>
          <a:blip r:embed="rId3">
            <a:extLst>
              <a:ext uri="{28A0092B-C50C-407E-A947-70E740481C1C}">
                <a14:useLocalDpi xmlns:a14="http://schemas.microsoft.com/office/drawing/2010/main" xmlns="" val="0"/>
              </a:ext>
            </a:extLst>
          </a:blip>
          <a:srcRect/>
          <a:stretch>
            <a:fillRect/>
          </a:stretch>
        </p:blipFill>
        <p:spPr bwMode="auto">
          <a:xfrm>
            <a:off x="1796024" y="780529"/>
            <a:ext cx="5391688" cy="43629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0504882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t>
            </a:r>
            <a:r>
              <a:rPr lang="nl-NL" dirty="0" err="1" smtClean="0"/>
              <a:t>Growing</a:t>
            </a:r>
            <a:r>
              <a:rPr lang="nl-NL" dirty="0" smtClean="0"/>
              <a:t> a </a:t>
            </a:r>
            <a:r>
              <a:rPr lang="nl-NL" dirty="0" err="1" smtClean="0"/>
              <a:t>better</a:t>
            </a:r>
            <a:r>
              <a:rPr lang="nl-NL" dirty="0" smtClean="0"/>
              <a:t> </a:t>
            </a:r>
            <a:r>
              <a:rPr lang="nl-NL" dirty="0" err="1" smtClean="0"/>
              <a:t>world</a:t>
            </a:r>
            <a:r>
              <a:rPr lang="nl-NL" dirty="0" smtClean="0"/>
              <a:t> </a:t>
            </a:r>
            <a:r>
              <a:rPr lang="nl-NL" dirty="0" err="1" smtClean="0"/>
              <a:t>together</a:t>
            </a:r>
            <a:r>
              <a:rPr lang="nl-NL" dirty="0" smtClean="0"/>
              <a:t>”</a:t>
            </a:r>
            <a:endParaRPr lang="nl-NL" dirty="0"/>
          </a:p>
        </p:txBody>
      </p:sp>
      <p:sp>
        <p:nvSpPr>
          <p:cNvPr id="3" name="Tijdelijke aanduiding voor dianummer 2"/>
          <p:cNvSpPr>
            <a:spLocks noGrp="1"/>
          </p:cNvSpPr>
          <p:nvPr>
            <p:ph type="sldNum" sz="quarter" idx="10"/>
          </p:nvPr>
        </p:nvSpPr>
        <p:spPr/>
        <p:txBody>
          <a:bodyPr/>
          <a:lstStyle/>
          <a:p>
            <a:fld id="{4821C4A5-98F2-7545-875B-39B2F4500447}" type="slidenum">
              <a:rPr lang="nl-NL" smtClean="0"/>
              <a:pPr/>
              <a:t>3</a:t>
            </a:fld>
            <a:endParaRPr lang="nl-NL"/>
          </a:p>
        </p:txBody>
      </p:sp>
      <p:pic>
        <p:nvPicPr>
          <p:cNvPr id="3074" name="Picture 2">
            <a:hlinkClick r:id="rId3"/>
          </p:cNvPr>
          <p:cNvPicPr>
            <a:picLocks noGrp="1" noChangeAspect="1" noChangeArrowheads="1"/>
          </p:cNvPicPr>
          <p:nvPr>
            <p:ph sz="quarter" idx="11"/>
          </p:nvPr>
        </p:nvPicPr>
        <p:blipFill>
          <a:blip r:embed="rId4">
            <a:extLst>
              <a:ext uri="{28A0092B-C50C-407E-A947-70E740481C1C}">
                <a14:useLocalDpi xmlns:a14="http://schemas.microsoft.com/office/drawing/2010/main" xmlns="" val="0"/>
              </a:ext>
            </a:extLst>
          </a:blip>
          <a:srcRect/>
          <a:stretch>
            <a:fillRect/>
          </a:stretch>
        </p:blipFill>
        <p:spPr bwMode="auto">
          <a:xfrm>
            <a:off x="1330325" y="1384300"/>
            <a:ext cx="6096000" cy="33337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 val="65039045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t>Rabobank en de maatschappelijke impact</a:t>
            </a:r>
          </a:p>
        </p:txBody>
      </p:sp>
      <p:sp>
        <p:nvSpPr>
          <p:cNvPr id="3" name="Tijdelijke aanduiding voor dianummer 2"/>
          <p:cNvSpPr>
            <a:spLocks noGrp="1"/>
          </p:cNvSpPr>
          <p:nvPr>
            <p:ph type="sldNum" sz="quarter" idx="10"/>
          </p:nvPr>
        </p:nvSpPr>
        <p:spPr/>
        <p:txBody>
          <a:bodyPr/>
          <a:lstStyle/>
          <a:p>
            <a:fld id="{4821C4A5-98F2-7545-875B-39B2F4500447}" type="slidenum">
              <a:rPr lang="nl-NL" smtClean="0"/>
              <a:pPr/>
              <a:t>4</a:t>
            </a:fld>
            <a:endParaRPr lang="nl-NL"/>
          </a:p>
        </p:txBody>
      </p:sp>
      <p:pic>
        <p:nvPicPr>
          <p:cNvPr id="3074" name="Picture 2"/>
          <p:cNvPicPr>
            <a:picLocks noGrp="1" noChangeAspect="1" noChangeArrowheads="1"/>
          </p:cNvPicPr>
          <p:nvPr>
            <p:ph sz="quarter" idx="11"/>
          </p:nvPr>
        </p:nvPicPr>
        <p:blipFill>
          <a:blip r:embed="rId3">
            <a:extLst>
              <a:ext uri="{28A0092B-C50C-407E-A947-70E740481C1C}">
                <a14:useLocalDpi xmlns:a14="http://schemas.microsoft.com/office/drawing/2010/main" xmlns="" val="0"/>
              </a:ext>
            </a:extLst>
          </a:blip>
          <a:srcRect/>
          <a:stretch>
            <a:fillRect/>
          </a:stretch>
        </p:blipFill>
        <p:spPr bwMode="auto">
          <a:xfrm>
            <a:off x="2523445" y="3145270"/>
            <a:ext cx="2845724" cy="17172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36735" y="1254370"/>
            <a:ext cx="1963183" cy="22552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523445" y="1254370"/>
            <a:ext cx="6058267" cy="17454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4878153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000" dirty="0" smtClean="0"/>
              <a:t>Rabobank Hart van De Meierij en haar maatschappelijke bijdrage</a:t>
            </a:r>
            <a:endParaRPr lang="nl-NL" sz="3000" dirty="0"/>
          </a:p>
        </p:txBody>
      </p:sp>
      <p:sp>
        <p:nvSpPr>
          <p:cNvPr id="3" name="Tijdelijke aanduiding voor dianummer 2"/>
          <p:cNvSpPr>
            <a:spLocks noGrp="1"/>
          </p:cNvSpPr>
          <p:nvPr>
            <p:ph type="sldNum" sz="quarter" idx="10"/>
          </p:nvPr>
        </p:nvSpPr>
        <p:spPr/>
        <p:txBody>
          <a:bodyPr/>
          <a:lstStyle/>
          <a:p>
            <a:fld id="{4821C4A5-98F2-7545-875B-39B2F4500447}" type="slidenum">
              <a:rPr lang="nl-NL" smtClean="0"/>
              <a:pPr/>
              <a:t>5</a:t>
            </a:fld>
            <a:endParaRPr lang="nl-NL"/>
          </a:p>
        </p:txBody>
      </p:sp>
      <p:sp>
        <p:nvSpPr>
          <p:cNvPr id="4" name="Tijdelijke aanduiding voor inhoud 3"/>
          <p:cNvSpPr>
            <a:spLocks noGrp="1"/>
          </p:cNvSpPr>
          <p:nvPr>
            <p:ph sz="quarter" idx="11"/>
          </p:nvPr>
        </p:nvSpPr>
        <p:spPr>
          <a:xfrm>
            <a:off x="5486400" y="1214994"/>
            <a:ext cx="3164170" cy="1342057"/>
          </a:xfrm>
        </p:spPr>
        <p:txBody>
          <a:bodyPr/>
          <a:lstStyle/>
          <a:p>
            <a:pPr marL="0" indent="0">
              <a:buNone/>
            </a:pPr>
            <a:r>
              <a:rPr lang="nl-NL" b="1" dirty="0" smtClean="0"/>
              <a:t>Winstuitkeringsfonds (WUF)</a:t>
            </a:r>
            <a:r>
              <a:rPr lang="nl-NL" dirty="0" smtClean="0"/>
              <a:t>		</a:t>
            </a:r>
            <a:r>
              <a:rPr lang="nl-NL" dirty="0"/>
              <a:t> </a:t>
            </a:r>
            <a:r>
              <a:rPr lang="nl-NL" dirty="0" smtClean="0"/>
              <a:t>  </a:t>
            </a:r>
          </a:p>
          <a:p>
            <a:pPr marL="0" indent="0">
              <a:buNone/>
            </a:pPr>
            <a:endParaRPr lang="nl-NL" b="1" dirty="0" smtClean="0"/>
          </a:p>
          <a:p>
            <a:pPr marL="0" indent="0">
              <a:buNone/>
            </a:pPr>
            <a:endParaRPr lang="nl-NL" b="1" dirty="0" smtClean="0"/>
          </a:p>
          <a:p>
            <a:pPr marL="0" indent="0">
              <a:buNone/>
            </a:pPr>
            <a:r>
              <a:rPr lang="nl-NL" b="1" dirty="0" smtClean="0"/>
              <a:t>Sponsoring</a:t>
            </a:r>
          </a:p>
          <a:p>
            <a:pPr marL="0" indent="0">
              <a:buNone/>
            </a:pPr>
            <a:endParaRPr lang="nl-NL" dirty="0"/>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2607" t="13408" r="12393" b="12917"/>
          <a:stretch/>
        </p:blipFill>
        <p:spPr bwMode="auto">
          <a:xfrm>
            <a:off x="5486400" y="1624356"/>
            <a:ext cx="833781" cy="10238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2607" t="13408" r="12393" b="12917"/>
          <a:stretch/>
        </p:blipFill>
        <p:spPr bwMode="auto">
          <a:xfrm>
            <a:off x="5486400" y="2977305"/>
            <a:ext cx="833781" cy="10238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kstvak 7"/>
          <p:cNvSpPr txBox="1"/>
          <p:nvPr/>
        </p:nvSpPr>
        <p:spPr>
          <a:xfrm>
            <a:off x="6320181" y="1556468"/>
            <a:ext cx="1602154" cy="369332"/>
          </a:xfrm>
          <a:prstGeom prst="rect">
            <a:avLst/>
          </a:prstGeom>
          <a:noFill/>
          <a:ln w="12700">
            <a:noFill/>
          </a:ln>
        </p:spPr>
        <p:txBody>
          <a:bodyPr wrap="square" lIns="0" rIns="0" rtlCol="0" anchor="t" anchorCtr="0">
            <a:spAutoFit/>
          </a:bodyPr>
          <a:lstStyle/>
          <a:p>
            <a:r>
              <a:rPr lang="nl-NL" dirty="0" smtClean="0">
                <a:solidFill>
                  <a:schemeClr val="accent2"/>
                </a:solidFill>
              </a:rPr>
              <a:t>&gt; € 700.000</a:t>
            </a:r>
          </a:p>
        </p:txBody>
      </p:sp>
      <p:sp>
        <p:nvSpPr>
          <p:cNvPr id="9" name="Tekstvak 8"/>
          <p:cNvSpPr txBox="1"/>
          <p:nvPr/>
        </p:nvSpPr>
        <p:spPr>
          <a:xfrm>
            <a:off x="6416432" y="2913324"/>
            <a:ext cx="1602154" cy="369332"/>
          </a:xfrm>
          <a:prstGeom prst="rect">
            <a:avLst/>
          </a:prstGeom>
          <a:noFill/>
          <a:ln w="12700">
            <a:noFill/>
          </a:ln>
        </p:spPr>
        <p:txBody>
          <a:bodyPr wrap="square" lIns="0" rIns="0" rtlCol="0" anchor="t" anchorCtr="0">
            <a:spAutoFit/>
          </a:bodyPr>
          <a:lstStyle/>
          <a:p>
            <a:r>
              <a:rPr lang="nl-NL" dirty="0" smtClean="0">
                <a:solidFill>
                  <a:schemeClr val="accent2"/>
                </a:solidFill>
              </a:rPr>
              <a:t>&gt; € 200.000</a:t>
            </a:r>
          </a:p>
        </p:txBody>
      </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2607" t="13408" r="12393" b="12917"/>
          <a:stretch/>
        </p:blipFill>
        <p:spPr bwMode="auto">
          <a:xfrm>
            <a:off x="3101330" y="1213192"/>
            <a:ext cx="1536647" cy="18868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kstvak 4"/>
          <p:cNvSpPr txBox="1"/>
          <p:nvPr/>
        </p:nvSpPr>
        <p:spPr>
          <a:xfrm>
            <a:off x="257501" y="1556468"/>
            <a:ext cx="3134894" cy="1200329"/>
          </a:xfrm>
          <a:prstGeom prst="rect">
            <a:avLst/>
          </a:prstGeom>
          <a:noFill/>
          <a:ln w="12700">
            <a:noFill/>
          </a:ln>
        </p:spPr>
        <p:txBody>
          <a:bodyPr wrap="square" lIns="0" rIns="0" rtlCol="0" anchor="t" anchorCtr="0">
            <a:spAutoFit/>
          </a:bodyPr>
          <a:lstStyle/>
          <a:p>
            <a:pPr algn="ctr"/>
            <a:r>
              <a:rPr lang="nl-NL" b="1" dirty="0" smtClean="0"/>
              <a:t>Jaarlijkse bijdrage (in geld) waarmee Rabobank Hart van de Meierij de lokale samenleving ondersteunt</a:t>
            </a:r>
          </a:p>
        </p:txBody>
      </p:sp>
      <p:sp>
        <p:nvSpPr>
          <p:cNvPr id="11" name="Tekstvak 10"/>
          <p:cNvSpPr txBox="1"/>
          <p:nvPr/>
        </p:nvSpPr>
        <p:spPr>
          <a:xfrm>
            <a:off x="2726377" y="2913324"/>
            <a:ext cx="2898066" cy="584775"/>
          </a:xfrm>
          <a:prstGeom prst="rect">
            <a:avLst/>
          </a:prstGeom>
          <a:noFill/>
          <a:ln w="12700">
            <a:noFill/>
          </a:ln>
        </p:spPr>
        <p:txBody>
          <a:bodyPr wrap="square" lIns="0" rIns="0" rtlCol="0" anchor="t" anchorCtr="0">
            <a:spAutoFit/>
          </a:bodyPr>
          <a:lstStyle/>
          <a:p>
            <a:r>
              <a:rPr lang="nl-NL" sz="3200" dirty="0" smtClean="0">
                <a:solidFill>
                  <a:schemeClr val="accent2"/>
                </a:solidFill>
              </a:rPr>
              <a:t>&gt; € 900.000</a:t>
            </a:r>
          </a:p>
        </p:txBody>
      </p:sp>
      <p:sp>
        <p:nvSpPr>
          <p:cNvPr id="12" name="Linkeraccolade 11"/>
          <p:cNvSpPr/>
          <p:nvPr/>
        </p:nvSpPr>
        <p:spPr>
          <a:xfrm>
            <a:off x="4735033" y="1214994"/>
            <a:ext cx="751367" cy="2786127"/>
          </a:xfrm>
          <a:prstGeom prst="leftBrace">
            <a:avLst/>
          </a:prstGeom>
          <a:ln w="12700" cap="rn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3" name="Tijdelijke aanduiding voor inhoud 3"/>
          <p:cNvSpPr txBox="1">
            <a:spLocks/>
          </p:cNvSpPr>
          <p:nvPr/>
        </p:nvSpPr>
        <p:spPr>
          <a:xfrm>
            <a:off x="326065" y="3725248"/>
            <a:ext cx="4408968" cy="1342057"/>
          </a:xfrm>
          <a:prstGeom prst="rect">
            <a:avLst/>
          </a:prstGeom>
        </p:spPr>
        <p:txBody>
          <a:bodyPr vert="horz" lIns="0" tIns="45720" rIns="0" bIns="45720" rtlCol="0">
            <a:noAutofit/>
          </a:bodyPr>
          <a:lstStyle>
            <a:lvl1pPr marL="216000" marR="0" indent="-216000" algn="l" defTabSz="914400" rtl="0" eaLnBrk="1" fontAlgn="auto" latinLnBrk="0" hangingPunct="1">
              <a:lnSpc>
                <a:spcPct val="100000"/>
              </a:lnSpc>
              <a:spcBef>
                <a:spcPct val="20000"/>
              </a:spcBef>
              <a:spcAft>
                <a:spcPts val="0"/>
              </a:spcAft>
              <a:buClr>
                <a:schemeClr val="accent2"/>
              </a:buClr>
              <a:buSzPct val="90000"/>
              <a:buFont typeface="Lucida Grande"/>
              <a:buChar char="•"/>
              <a:tabLst/>
              <a:defRPr kumimoji="0" lang="nl-NL" sz="2000" b="0" i="0" u="none" strike="noStrike" kern="1200" cap="none" spc="0" normalizeH="0" baseline="0" noProof="0">
                <a:ln>
                  <a:noFill/>
                </a:ln>
                <a:solidFill>
                  <a:schemeClr val="tx1"/>
                </a:solidFill>
                <a:effectLst/>
                <a:uLnTx/>
                <a:uFillTx/>
                <a:latin typeface="+mn-lt"/>
                <a:ea typeface="+mn-ea"/>
                <a:cs typeface="Myriad Pro Light" pitchFamily="34" charset="0"/>
              </a:defRPr>
            </a:lvl1pPr>
            <a:lvl2pPr marL="432000" marR="0" indent="-216000" algn="l" defTabSz="914400" rtl="0" eaLnBrk="1" fontAlgn="auto" latinLnBrk="0" hangingPunct="1">
              <a:lnSpc>
                <a:spcPct val="100000"/>
              </a:lnSpc>
              <a:spcBef>
                <a:spcPct val="20000"/>
              </a:spcBef>
              <a:spcAft>
                <a:spcPts val="0"/>
              </a:spcAft>
              <a:buClr>
                <a:schemeClr val="tx2"/>
              </a:buClr>
              <a:buSzPct val="90000"/>
              <a:buFont typeface="Lucida Grande"/>
              <a:buChar char="•"/>
              <a:tabLst/>
              <a:defRPr kumimoji="0" lang="nl-NL" sz="1800" b="0" i="0" u="none" strike="noStrike" kern="1200" cap="none" spc="0" normalizeH="0" baseline="0" noProof="0">
                <a:ln>
                  <a:noFill/>
                </a:ln>
                <a:solidFill>
                  <a:srgbClr val="000000"/>
                </a:solidFill>
                <a:effectLst/>
                <a:uLnTx/>
                <a:uFillTx/>
                <a:latin typeface="+mn-lt"/>
                <a:ea typeface="+mn-ea"/>
                <a:cs typeface="Myriad Pro Light" pitchFamily="34" charset="0"/>
              </a:defRPr>
            </a:lvl2pPr>
            <a:lvl3pPr marL="648000" marR="0" indent="-216000" algn="l" defTabSz="914400" rtl="0" eaLnBrk="1" fontAlgn="auto" latinLnBrk="0" hangingPunct="1">
              <a:lnSpc>
                <a:spcPct val="100000"/>
              </a:lnSpc>
              <a:spcBef>
                <a:spcPct val="20000"/>
              </a:spcBef>
              <a:spcAft>
                <a:spcPts val="0"/>
              </a:spcAft>
              <a:buClr>
                <a:schemeClr val="accent2"/>
              </a:buClr>
              <a:buSzPct val="90000"/>
              <a:buFont typeface="Lucida Grande"/>
              <a:buChar char="•"/>
              <a:tabLst/>
              <a:defRPr kumimoji="0" lang="nl-NL" sz="1600" b="0" i="0" u="none" strike="noStrike" kern="1200" cap="none" spc="0" normalizeH="0" baseline="0" noProof="0">
                <a:ln>
                  <a:noFill/>
                </a:ln>
                <a:solidFill>
                  <a:prstClr val="black"/>
                </a:solidFill>
                <a:effectLst/>
                <a:uLnTx/>
                <a:uFillTx/>
                <a:latin typeface="+mn-lt"/>
                <a:ea typeface="+mn-ea"/>
                <a:cs typeface="Mongolian Baiti" pitchFamily="66" charset="0"/>
              </a:defRPr>
            </a:lvl3pPr>
            <a:lvl4pPr marL="864000" marR="0" indent="-216000" algn="l" defTabSz="914400" rtl="0" eaLnBrk="1" fontAlgn="auto" latinLnBrk="0" hangingPunct="1">
              <a:lnSpc>
                <a:spcPct val="100000"/>
              </a:lnSpc>
              <a:spcBef>
                <a:spcPct val="20000"/>
              </a:spcBef>
              <a:spcAft>
                <a:spcPts val="0"/>
              </a:spcAft>
              <a:buClr>
                <a:srgbClr val="5E6A71"/>
              </a:buClr>
              <a:buSzPct val="80000"/>
              <a:buFont typeface="Arial" pitchFamily="34" charset="0"/>
              <a:buChar char="•"/>
              <a:tabLst/>
              <a:defRPr kumimoji="0" lang="nl-NL" sz="1600" b="0" i="0" u="none" strike="noStrike" kern="1200" cap="none" spc="0" normalizeH="0" baseline="0" noProof="0">
                <a:ln>
                  <a:noFill/>
                </a:ln>
                <a:solidFill>
                  <a:schemeClr val="tx1"/>
                </a:solidFill>
                <a:effectLst/>
                <a:uLnTx/>
                <a:uFillTx/>
                <a:latin typeface="+mn-lt"/>
                <a:ea typeface="+mn-ea"/>
                <a:cs typeface="Mongolian Baiti" pitchFamily="66" charset="0"/>
              </a:defRPr>
            </a:lvl4pPr>
            <a:lvl5pPr marL="1588" marR="0" indent="0" algn="l" defTabSz="914400" rtl="0" eaLnBrk="1" fontAlgn="auto" latinLnBrk="0" hangingPunct="1">
              <a:lnSpc>
                <a:spcPct val="100000"/>
              </a:lnSpc>
              <a:spcBef>
                <a:spcPct val="20000"/>
              </a:spcBef>
              <a:spcAft>
                <a:spcPts val="0"/>
              </a:spcAft>
              <a:buClrTx/>
              <a:buSzTx/>
              <a:buFont typeface="Arial"/>
              <a:buNone/>
              <a:tabLst/>
              <a:defRPr kumimoji="0" lang="nl-NL" sz="1800" b="1" i="1" u="none" strike="noStrike" kern="1200" cap="none" spc="0" normalizeH="0" baseline="0" noProof="0">
                <a:ln>
                  <a:noFill/>
                </a:ln>
                <a:solidFill>
                  <a:schemeClr val="tx2"/>
                </a:solidFill>
                <a:effectLst/>
                <a:uLnTx/>
                <a:uFillTx/>
                <a:latin typeface="+mn-lt"/>
                <a:ea typeface="+mn-ea"/>
                <a:cs typeface="Mongolian Baiti" pitchFamily="66" charset="0"/>
              </a:defRPr>
            </a:lvl5pPr>
            <a:lvl6pPr marL="177800" indent="-177800" algn="l" defTabSz="456999" rtl="0" eaLnBrk="1" latinLnBrk="0" hangingPunct="1">
              <a:lnSpc>
                <a:spcPct val="90000"/>
              </a:lnSpc>
              <a:spcBef>
                <a:spcPct val="20000"/>
              </a:spcBef>
              <a:buFont typeface="Arial"/>
              <a:buChar char="•"/>
              <a:defRPr sz="1600" kern="1200">
                <a:solidFill>
                  <a:schemeClr val="tx1"/>
                </a:solidFill>
                <a:latin typeface="+mn-lt"/>
                <a:ea typeface="+mn-ea"/>
                <a:cs typeface="+mn-cs"/>
              </a:defRPr>
            </a:lvl6pPr>
            <a:lvl7pPr marL="177800" indent="-177800" algn="l" defTabSz="456999" rtl="0" eaLnBrk="1" latinLnBrk="0" hangingPunct="1">
              <a:lnSpc>
                <a:spcPct val="90000"/>
              </a:lnSpc>
              <a:spcBef>
                <a:spcPct val="20000"/>
              </a:spcBef>
              <a:buFont typeface="Arial"/>
              <a:buChar char="•"/>
              <a:defRPr sz="1600" kern="1200">
                <a:solidFill>
                  <a:schemeClr val="tx1"/>
                </a:solidFill>
                <a:latin typeface="+mn-lt"/>
                <a:ea typeface="+mn-ea"/>
                <a:cs typeface="+mn-cs"/>
              </a:defRPr>
            </a:lvl7pPr>
            <a:lvl8pPr marL="3427495" indent="-228500" algn="l" defTabSz="456999" rtl="0" eaLnBrk="1" latinLnBrk="0" hangingPunct="1">
              <a:spcBef>
                <a:spcPct val="20000"/>
              </a:spcBef>
              <a:buFont typeface="Arial"/>
              <a:buChar char="•"/>
              <a:defRPr sz="2000" kern="1200">
                <a:solidFill>
                  <a:schemeClr val="tx1"/>
                </a:solidFill>
                <a:latin typeface="+mn-lt"/>
                <a:ea typeface="+mn-ea"/>
                <a:cs typeface="+mn-cs"/>
              </a:defRPr>
            </a:lvl8pPr>
            <a:lvl9pPr marL="3884495" indent="-228500" algn="l" defTabSz="45699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nl-NL" b="1" dirty="0" smtClean="0"/>
              <a:t>Daarnaast ondersteunt Rabobank met:</a:t>
            </a:r>
          </a:p>
          <a:p>
            <a:pPr>
              <a:buFont typeface="Wingdings" panose="05000000000000000000" pitchFamily="2" charset="2"/>
              <a:buChar char="ü"/>
            </a:pPr>
            <a:r>
              <a:rPr lang="nl-NL" b="1" dirty="0" smtClean="0"/>
              <a:t>Kennis</a:t>
            </a:r>
          </a:p>
          <a:p>
            <a:pPr>
              <a:buFont typeface="Wingdings" panose="05000000000000000000" pitchFamily="2" charset="2"/>
              <a:buChar char="ü"/>
            </a:pPr>
            <a:r>
              <a:rPr lang="nl-NL" b="1" dirty="0" smtClean="0"/>
              <a:t>Netwerk</a:t>
            </a:r>
            <a:r>
              <a:rPr lang="nl-NL" dirty="0" smtClean="0"/>
              <a:t>		</a:t>
            </a:r>
            <a:endParaRPr lang="nl-NL" dirty="0"/>
          </a:p>
        </p:txBody>
      </p:sp>
    </p:spTree>
    <p:extLst>
      <p:ext uri="{BB962C8B-B14F-4D97-AF65-F5344CB8AC3E}">
        <p14:creationId xmlns:p14="http://schemas.microsoft.com/office/powerpoint/2010/main" xmlns="" val="26219628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Winstuitkeringsfonds (WUF)</a:t>
            </a:r>
            <a:endParaRPr lang="nl-NL" dirty="0"/>
          </a:p>
        </p:txBody>
      </p:sp>
      <p:sp>
        <p:nvSpPr>
          <p:cNvPr id="3" name="Tijdelijke aanduiding voor dianummer 2"/>
          <p:cNvSpPr>
            <a:spLocks noGrp="1"/>
          </p:cNvSpPr>
          <p:nvPr>
            <p:ph type="sldNum" sz="quarter" idx="10"/>
          </p:nvPr>
        </p:nvSpPr>
        <p:spPr/>
        <p:txBody>
          <a:bodyPr/>
          <a:lstStyle/>
          <a:p>
            <a:fld id="{4821C4A5-98F2-7545-875B-39B2F4500447}" type="slidenum">
              <a:rPr lang="en-GB" noProof="0" smtClean="0"/>
              <a:pPr/>
              <a:t>6</a:t>
            </a:fld>
            <a:endParaRPr lang="en-GB" noProof="0" dirty="0"/>
          </a:p>
        </p:txBody>
      </p:sp>
      <p:graphicFrame>
        <p:nvGraphicFramePr>
          <p:cNvPr id="5" name="Tijdelijke aanduiding voor inhoud 4"/>
          <p:cNvGraphicFramePr>
            <a:graphicFrameLocks noGrp="1"/>
          </p:cNvGraphicFramePr>
          <p:nvPr>
            <p:ph sz="quarter" idx="11"/>
            <p:extLst>
              <p:ext uri="{D42A27DB-BD31-4B8C-83A1-F6EECF244321}">
                <p14:modId xmlns:p14="http://schemas.microsoft.com/office/powerpoint/2010/main" xmlns="" val="3576992842"/>
              </p:ext>
            </p:extLst>
          </p:nvPr>
        </p:nvGraphicFramePr>
        <p:xfrm>
          <a:off x="47150" y="980954"/>
          <a:ext cx="8631391" cy="3416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G:\MCC\Coöperatie\Ledenraad\Commissies\Commissie Coöperatief Dividend\Logo.jpg"/>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1439" t="2067" r="60385" b="77537"/>
          <a:stretch/>
        </p:blipFill>
        <p:spPr bwMode="auto">
          <a:xfrm>
            <a:off x="2510660" y="3067325"/>
            <a:ext cx="1513792" cy="56214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5" descr="Gerelateerde afbeelding"/>
          <p:cNvPicPr>
            <a:picLocks noChangeAspect="1" noChangeArrowheads="1"/>
          </p:cNvPicPr>
          <p:nvPr/>
        </p:nvPicPr>
        <p:blipFill rotWithShape="1">
          <a:blip r:embed="rId9">
            <a:extLst>
              <a:ext uri="{28A0092B-C50C-407E-A947-70E740481C1C}">
                <a14:useLocalDpi xmlns:a14="http://schemas.microsoft.com/office/drawing/2010/main" xmlns="" val="0"/>
              </a:ext>
            </a:extLst>
          </a:blip>
          <a:srcRect r="37175"/>
          <a:stretch/>
        </p:blipFill>
        <p:spPr bwMode="auto">
          <a:xfrm>
            <a:off x="6996684" y="3080388"/>
            <a:ext cx="1760011" cy="59544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 name="Groep 9"/>
          <p:cNvGrpSpPr/>
          <p:nvPr/>
        </p:nvGrpSpPr>
        <p:grpSpPr>
          <a:xfrm>
            <a:off x="4692735" y="3090771"/>
            <a:ext cx="1887793" cy="605160"/>
            <a:chOff x="2741610" y="2881461"/>
            <a:chExt cx="1743282" cy="605160"/>
          </a:xfrm>
        </p:grpSpPr>
        <p:sp>
          <p:nvSpPr>
            <p:cNvPr id="11" name="Afgeronde rechthoek 10"/>
            <p:cNvSpPr/>
            <p:nvPr/>
          </p:nvSpPr>
          <p:spPr>
            <a:xfrm>
              <a:off x="2741610" y="3255771"/>
              <a:ext cx="1743282" cy="230850"/>
            </a:xfrm>
            <a:prstGeom prst="roundRect">
              <a:avLst/>
            </a:prstGeom>
            <a:solidFill>
              <a:schemeClr val="accent2"/>
            </a:solidFill>
            <a:ln w="12700" cap="rnd" cmpd="sng" algn="ctr">
              <a:solidFill>
                <a:srgbClr val="EAEAEA"/>
              </a:solidFill>
              <a:prstDash val="solid"/>
            </a:ln>
            <a:effectLst/>
          </p:spPr>
          <p:txBody>
            <a:bodyPr rtlCol="0" anchor="ctr"/>
            <a:lstStyle/>
            <a:p>
              <a:r>
                <a:rPr lang="nl-NL" sz="900" b="1" dirty="0" smtClean="0">
                  <a:solidFill>
                    <a:schemeClr val="bg1"/>
                  </a:solidFill>
                  <a:latin typeface="Myriad-BoldItalic" panose="02000000000000000000" pitchFamily="2" charset="0"/>
                </a:rPr>
                <a:t>Lokale maatschappelijke thema’s</a:t>
              </a:r>
            </a:p>
          </p:txBody>
        </p:sp>
        <p:pic>
          <p:nvPicPr>
            <p:cNvPr id="12" name="Picture 19" descr="Afbeeldingsresultaat voor betekenisvolle coöperatie"/>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3132647" y="2881461"/>
              <a:ext cx="850649" cy="425325"/>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4" name="Picture 5" descr="G:\ALG Publiek\Activiteiten en Projecten\7. M&amp;C\RCC\01. Externe Communicatie\input Hanneke logo\3.jpg"/>
          <p:cNvPicPr>
            <a:picLocks noChangeAspect="1" noChangeArrowheads="1"/>
          </p:cNvPicPr>
          <p:nvPr/>
        </p:nvPicPr>
        <p:blipFill rotWithShape="1">
          <a:blip r:embed="rId11">
            <a:extLst>
              <a:ext uri="{28A0092B-C50C-407E-A947-70E740481C1C}">
                <a14:useLocalDpi xmlns:a14="http://schemas.microsoft.com/office/drawing/2010/main" xmlns="" val="0"/>
              </a:ext>
            </a:extLst>
          </a:blip>
          <a:srcRect l="7892" t="9211" r="8567" b="20102"/>
          <a:stretch/>
        </p:blipFill>
        <p:spPr bwMode="auto">
          <a:xfrm>
            <a:off x="628650" y="3060036"/>
            <a:ext cx="752475" cy="5396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8139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4821C4A5-98F2-7545-875B-39B2F4500447}" type="slidenum">
              <a:rPr lang="en-GB" noProof="0" smtClean="0"/>
              <a:pPr/>
              <a:t>7</a:t>
            </a:fld>
            <a:endParaRPr lang="en-GB" noProof="0" dirty="0"/>
          </a:p>
        </p:txBody>
      </p:sp>
      <p:sp>
        <p:nvSpPr>
          <p:cNvPr id="5" name="Tijdelijke aanduiding voor inhoud 4"/>
          <p:cNvSpPr>
            <a:spLocks noGrp="1"/>
          </p:cNvSpPr>
          <p:nvPr>
            <p:ph sz="quarter" idx="12"/>
          </p:nvPr>
        </p:nvSpPr>
        <p:spPr>
          <a:xfrm>
            <a:off x="415577" y="1744187"/>
            <a:ext cx="3843685" cy="3102372"/>
          </a:xfrm>
        </p:spPr>
        <p:txBody>
          <a:bodyPr/>
          <a:lstStyle/>
          <a:p>
            <a:r>
              <a:rPr lang="nl-NL" sz="1400" dirty="0" smtClean="0"/>
              <a:t>Totaal budget €200.000,-</a:t>
            </a:r>
          </a:p>
          <a:p>
            <a:r>
              <a:rPr lang="nl-NL" sz="1400" dirty="0" smtClean="0"/>
              <a:t>Iedere vereniging of stichting kan deelnemen (m.u.v. gesponsorden)</a:t>
            </a:r>
          </a:p>
          <a:p>
            <a:r>
              <a:rPr lang="nl-NL" sz="1400" dirty="0" smtClean="0"/>
              <a:t>Laagdrempelige deelname inschrijven via website </a:t>
            </a:r>
            <a:r>
              <a:rPr lang="nl-NL" sz="1400" i="1" u="sng" dirty="0" smtClean="0"/>
              <a:t>rabobank.nl/</a:t>
            </a:r>
            <a:r>
              <a:rPr lang="nl-NL" sz="1400" i="1" u="sng" dirty="0" err="1" smtClean="0"/>
              <a:t>hvdm</a:t>
            </a:r>
            <a:endParaRPr lang="nl-NL" sz="1400" i="1" u="sng" dirty="0" smtClean="0"/>
          </a:p>
          <a:p>
            <a:r>
              <a:rPr lang="nl-NL" sz="1400" dirty="0" smtClean="0"/>
              <a:t>Vast moment per jaar (okt. inschrijving - nov. stemming en dec. uitkering van bijdrage)</a:t>
            </a:r>
          </a:p>
          <a:p>
            <a:r>
              <a:rPr lang="nl-NL" sz="1400" dirty="0" smtClean="0"/>
              <a:t>T.b.v. reguliere exploitatie</a:t>
            </a:r>
          </a:p>
          <a:p>
            <a:r>
              <a:rPr lang="nl-NL" sz="1400" dirty="0" smtClean="0"/>
              <a:t>Donatie, geen tegenprestaties</a:t>
            </a:r>
          </a:p>
          <a:p>
            <a:r>
              <a:rPr lang="nl-NL" sz="1400" dirty="0" smtClean="0"/>
              <a:t>Bijdrage o.b.v. aantal stemmen door leden van  Rabobank </a:t>
            </a:r>
            <a:r>
              <a:rPr lang="nl-NL" sz="1400" dirty="0" err="1" smtClean="0"/>
              <a:t>HvDM</a:t>
            </a:r>
            <a:endParaRPr lang="nl-NL" sz="1400" dirty="0" smtClean="0"/>
          </a:p>
          <a:p>
            <a:r>
              <a:rPr lang="nl-NL" sz="1400" dirty="0" smtClean="0"/>
              <a:t>Kleinere bedragen</a:t>
            </a:r>
          </a:p>
          <a:p>
            <a:r>
              <a:rPr lang="nl-NL" sz="1400" dirty="0" smtClean="0"/>
              <a:t>T.l.v. winstuitkeringsfonds</a:t>
            </a:r>
            <a:endParaRPr lang="nl-NL" sz="1400" dirty="0"/>
          </a:p>
        </p:txBody>
      </p:sp>
      <p:pic>
        <p:nvPicPr>
          <p:cNvPr id="9" name="Picture 6" descr="G:\MCC\Coöperatie\Ledenraad\Commissies\Commissie Coöperatief Dividend\Logo.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439" t="2067" r="60385" b="77537"/>
          <a:stretch/>
        </p:blipFill>
        <p:spPr bwMode="auto">
          <a:xfrm>
            <a:off x="5020238" y="1021512"/>
            <a:ext cx="1983633" cy="71618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ijdelijke aanduiding voor inhoud 4"/>
          <p:cNvSpPr txBox="1">
            <a:spLocks/>
          </p:cNvSpPr>
          <p:nvPr/>
        </p:nvSpPr>
        <p:spPr>
          <a:xfrm>
            <a:off x="4958464" y="1760145"/>
            <a:ext cx="3700982" cy="3102372"/>
          </a:xfrm>
          <a:prstGeom prst="rect">
            <a:avLst/>
          </a:prstGeom>
        </p:spPr>
        <p:txBody>
          <a:bodyPr vert="horz" lIns="0" tIns="45720" rIns="0" bIns="45720" rtlCol="0">
            <a:noAutofit/>
          </a:bodyPr>
          <a:lstStyle>
            <a:lvl1pPr marL="216000" marR="0" indent="-216000" algn="l" defTabSz="914400" rtl="0" eaLnBrk="1" fontAlgn="auto" latinLnBrk="0" hangingPunct="1">
              <a:lnSpc>
                <a:spcPct val="100000"/>
              </a:lnSpc>
              <a:spcBef>
                <a:spcPct val="20000"/>
              </a:spcBef>
              <a:spcAft>
                <a:spcPts val="0"/>
              </a:spcAft>
              <a:buClr>
                <a:schemeClr val="accent2"/>
              </a:buClr>
              <a:buSzPct val="90000"/>
              <a:buFont typeface="Lucida Grande"/>
              <a:buChar char="•"/>
              <a:tabLst/>
              <a:defRPr kumimoji="0" lang="nl-NL" sz="2000" b="0" i="0" u="none" strike="noStrike" kern="1200" cap="none" spc="0" normalizeH="0" baseline="0" noProof="0">
                <a:ln>
                  <a:noFill/>
                </a:ln>
                <a:solidFill>
                  <a:schemeClr val="tx1"/>
                </a:solidFill>
                <a:effectLst/>
                <a:uLnTx/>
                <a:uFillTx/>
                <a:latin typeface="+mn-lt"/>
                <a:ea typeface="+mn-ea"/>
                <a:cs typeface="Myriad Pro Light" pitchFamily="34" charset="0"/>
              </a:defRPr>
            </a:lvl1pPr>
            <a:lvl2pPr marL="432000" marR="0" indent="-216000" algn="l" defTabSz="914400" rtl="0" eaLnBrk="1" fontAlgn="auto" latinLnBrk="0" hangingPunct="1">
              <a:lnSpc>
                <a:spcPct val="100000"/>
              </a:lnSpc>
              <a:spcBef>
                <a:spcPct val="20000"/>
              </a:spcBef>
              <a:spcAft>
                <a:spcPts val="0"/>
              </a:spcAft>
              <a:buClr>
                <a:schemeClr val="tx2"/>
              </a:buClr>
              <a:buSzPct val="90000"/>
              <a:buFont typeface="Lucida Grande"/>
              <a:buChar char="•"/>
              <a:tabLst/>
              <a:defRPr kumimoji="0" lang="nl-NL" sz="1800" b="0" i="0" u="none" strike="noStrike" kern="1200" cap="none" spc="0" normalizeH="0" baseline="0" noProof="0">
                <a:ln>
                  <a:noFill/>
                </a:ln>
                <a:solidFill>
                  <a:srgbClr val="000000"/>
                </a:solidFill>
                <a:effectLst/>
                <a:uLnTx/>
                <a:uFillTx/>
                <a:latin typeface="+mn-lt"/>
                <a:ea typeface="+mn-ea"/>
                <a:cs typeface="Myriad Pro Light" pitchFamily="34" charset="0"/>
              </a:defRPr>
            </a:lvl2pPr>
            <a:lvl3pPr marL="648000" marR="0" indent="-216000" algn="l" defTabSz="914400" rtl="0" eaLnBrk="1" fontAlgn="auto" latinLnBrk="0" hangingPunct="1">
              <a:lnSpc>
                <a:spcPct val="100000"/>
              </a:lnSpc>
              <a:spcBef>
                <a:spcPct val="20000"/>
              </a:spcBef>
              <a:spcAft>
                <a:spcPts val="0"/>
              </a:spcAft>
              <a:buClr>
                <a:schemeClr val="accent2"/>
              </a:buClr>
              <a:buSzPct val="90000"/>
              <a:buFont typeface="Lucida Grande"/>
              <a:buChar char="•"/>
              <a:tabLst/>
              <a:defRPr kumimoji="0" lang="nl-NL" sz="1600" b="0" i="0" u="none" strike="noStrike" kern="1200" cap="none" spc="0" normalizeH="0" baseline="0" noProof="0">
                <a:ln>
                  <a:noFill/>
                </a:ln>
                <a:solidFill>
                  <a:prstClr val="black"/>
                </a:solidFill>
                <a:effectLst/>
                <a:uLnTx/>
                <a:uFillTx/>
                <a:latin typeface="+mn-lt"/>
                <a:ea typeface="+mn-ea"/>
                <a:cs typeface="Mongolian Baiti" pitchFamily="66" charset="0"/>
              </a:defRPr>
            </a:lvl3pPr>
            <a:lvl4pPr marL="864000" marR="0" indent="-216000" algn="l" defTabSz="914400" rtl="0" eaLnBrk="1" fontAlgn="auto" latinLnBrk="0" hangingPunct="1">
              <a:lnSpc>
                <a:spcPct val="100000"/>
              </a:lnSpc>
              <a:spcBef>
                <a:spcPct val="20000"/>
              </a:spcBef>
              <a:spcAft>
                <a:spcPts val="0"/>
              </a:spcAft>
              <a:buClr>
                <a:srgbClr val="5E6A71"/>
              </a:buClr>
              <a:buSzPct val="80000"/>
              <a:buFont typeface="Arial" pitchFamily="34" charset="0"/>
              <a:buChar char="•"/>
              <a:tabLst/>
              <a:defRPr kumimoji="0" lang="nl-NL" sz="1600" b="0" i="0" u="none" strike="noStrike" kern="1200" cap="none" spc="0" normalizeH="0" baseline="0" noProof="0">
                <a:ln>
                  <a:noFill/>
                </a:ln>
                <a:solidFill>
                  <a:schemeClr val="tx1"/>
                </a:solidFill>
                <a:effectLst/>
                <a:uLnTx/>
                <a:uFillTx/>
                <a:latin typeface="+mn-lt"/>
                <a:ea typeface="+mn-ea"/>
                <a:cs typeface="Mongolian Baiti" pitchFamily="66" charset="0"/>
              </a:defRPr>
            </a:lvl4pPr>
            <a:lvl5pPr marL="1588" marR="0" indent="0" algn="l" defTabSz="914400" rtl="0" eaLnBrk="1" fontAlgn="auto" latinLnBrk="0" hangingPunct="1">
              <a:lnSpc>
                <a:spcPct val="100000"/>
              </a:lnSpc>
              <a:spcBef>
                <a:spcPct val="20000"/>
              </a:spcBef>
              <a:spcAft>
                <a:spcPts val="0"/>
              </a:spcAft>
              <a:buClrTx/>
              <a:buSzTx/>
              <a:buFont typeface="Arial"/>
              <a:buNone/>
              <a:tabLst/>
              <a:defRPr kumimoji="0" lang="nl-NL" sz="1600" b="1" i="1" u="none" strike="noStrike" kern="1200" cap="none" spc="0" normalizeH="0" baseline="0" noProof="0">
                <a:ln>
                  <a:noFill/>
                </a:ln>
                <a:solidFill>
                  <a:schemeClr val="tx2"/>
                </a:solidFill>
                <a:effectLst/>
                <a:uLnTx/>
                <a:uFillTx/>
                <a:latin typeface="+mn-lt"/>
                <a:ea typeface="+mn-ea"/>
                <a:cs typeface="Mongolian Baiti" pitchFamily="66" charset="0"/>
              </a:defRPr>
            </a:lvl5pPr>
            <a:lvl6pPr marL="177800" indent="-177800" algn="l" defTabSz="456999" rtl="0" eaLnBrk="1" latinLnBrk="0" hangingPunct="1">
              <a:lnSpc>
                <a:spcPct val="90000"/>
              </a:lnSpc>
              <a:spcBef>
                <a:spcPct val="20000"/>
              </a:spcBef>
              <a:buFont typeface="Arial"/>
              <a:buChar char="•"/>
              <a:defRPr sz="1600" kern="1200">
                <a:solidFill>
                  <a:schemeClr val="tx1"/>
                </a:solidFill>
                <a:latin typeface="+mn-lt"/>
                <a:ea typeface="+mn-ea"/>
                <a:cs typeface="+mn-cs"/>
              </a:defRPr>
            </a:lvl6pPr>
            <a:lvl7pPr marL="177800" indent="-177800" algn="l" defTabSz="456999" rtl="0" eaLnBrk="1" latinLnBrk="0" hangingPunct="1">
              <a:lnSpc>
                <a:spcPct val="90000"/>
              </a:lnSpc>
              <a:spcBef>
                <a:spcPct val="20000"/>
              </a:spcBef>
              <a:buFont typeface="Arial"/>
              <a:buChar char="•"/>
              <a:defRPr sz="1600" kern="1200">
                <a:solidFill>
                  <a:schemeClr val="tx1"/>
                </a:solidFill>
                <a:latin typeface="+mn-lt"/>
                <a:ea typeface="+mn-ea"/>
                <a:cs typeface="+mn-cs"/>
              </a:defRPr>
            </a:lvl7pPr>
            <a:lvl8pPr marL="3427495" indent="-228500" algn="l" defTabSz="456999" rtl="0" eaLnBrk="1" latinLnBrk="0" hangingPunct="1">
              <a:spcBef>
                <a:spcPct val="20000"/>
              </a:spcBef>
              <a:buFont typeface="Arial"/>
              <a:buChar char="•"/>
              <a:defRPr sz="2000" kern="1200">
                <a:solidFill>
                  <a:schemeClr val="tx1"/>
                </a:solidFill>
                <a:latin typeface="+mn-lt"/>
                <a:ea typeface="+mn-ea"/>
                <a:cs typeface="+mn-cs"/>
              </a:defRPr>
            </a:lvl8pPr>
            <a:lvl9pPr marL="3884495" indent="-228500" algn="l" defTabSz="456999" rtl="0" eaLnBrk="1" latinLnBrk="0" hangingPunct="1">
              <a:spcBef>
                <a:spcPct val="20000"/>
              </a:spcBef>
              <a:buFont typeface="Arial"/>
              <a:buChar char="•"/>
              <a:defRPr sz="2000" kern="1200">
                <a:solidFill>
                  <a:schemeClr val="tx1"/>
                </a:solidFill>
                <a:latin typeface="+mn-lt"/>
                <a:ea typeface="+mn-ea"/>
                <a:cs typeface="+mn-cs"/>
              </a:defRPr>
            </a:lvl9pPr>
          </a:lstStyle>
          <a:p>
            <a:r>
              <a:rPr lang="nl-NL" sz="1400" dirty="0" smtClean="0"/>
              <a:t>Totaalbudget €250.000,-</a:t>
            </a:r>
          </a:p>
          <a:p>
            <a:r>
              <a:rPr lang="nl-NL" sz="1400" dirty="0" smtClean="0"/>
              <a:t>Aanvragen voor projecten gericht op </a:t>
            </a:r>
            <a:r>
              <a:rPr lang="nl-NL" sz="1400" dirty="0"/>
              <a:t>collectieve </a:t>
            </a:r>
            <a:r>
              <a:rPr lang="nl-NL" sz="1400" dirty="0" smtClean="0"/>
              <a:t>thema’s: </a:t>
            </a:r>
            <a:br>
              <a:rPr lang="nl-NL" sz="1400" dirty="0" smtClean="0"/>
            </a:br>
            <a:r>
              <a:rPr lang="nl-NL" sz="1400" i="1" dirty="0" smtClean="0"/>
              <a:t>zelf- &amp; samenredzaamheid</a:t>
            </a:r>
            <a:r>
              <a:rPr lang="nl-NL" sz="1400" i="1" dirty="0"/>
              <a:t>, </a:t>
            </a:r>
            <a:r>
              <a:rPr lang="nl-NL" sz="1400" i="1" dirty="0" smtClean="0"/>
              <a:t>duurzaamheid</a:t>
            </a:r>
            <a:r>
              <a:rPr lang="nl-NL" sz="1400" i="1" dirty="0"/>
              <a:t>, zorg &amp; ouderen, scholing, jeugd, beweging, economie, cultuur en wijkinitiatieven</a:t>
            </a:r>
            <a:r>
              <a:rPr lang="nl-NL" sz="1400" i="1" dirty="0" smtClean="0"/>
              <a:t>.</a:t>
            </a:r>
          </a:p>
          <a:p>
            <a:r>
              <a:rPr lang="nl-NL" sz="1400" dirty="0" smtClean="0"/>
              <a:t>Aanvragen via speciaal aanvraagformulier op </a:t>
            </a:r>
            <a:r>
              <a:rPr lang="nl-NL" sz="1400" i="1" u="sng" dirty="0" smtClean="0"/>
              <a:t>rabobank.nl/</a:t>
            </a:r>
            <a:r>
              <a:rPr lang="nl-NL" sz="1400" i="1" u="sng" dirty="0" err="1" smtClean="0"/>
              <a:t>hvdm</a:t>
            </a:r>
            <a:endParaRPr lang="nl-NL" sz="1400" i="1" u="sng" dirty="0" smtClean="0"/>
          </a:p>
          <a:p>
            <a:r>
              <a:rPr lang="nl-NL" sz="1400" dirty="0" smtClean="0"/>
              <a:t>Voorwaarden, begroting, dekking</a:t>
            </a:r>
          </a:p>
          <a:p>
            <a:r>
              <a:rPr lang="nl-NL" sz="1400" dirty="0" smtClean="0"/>
              <a:t>Toekenning via warme weging door commissie </a:t>
            </a:r>
          </a:p>
          <a:p>
            <a:r>
              <a:rPr lang="nl-NL" sz="1400" dirty="0"/>
              <a:t>Toekenning 4x per jaar</a:t>
            </a:r>
          </a:p>
          <a:p>
            <a:r>
              <a:rPr lang="nl-NL" sz="1400" dirty="0" smtClean="0"/>
              <a:t>Relatief grote bedragen</a:t>
            </a:r>
          </a:p>
          <a:p>
            <a:r>
              <a:rPr lang="nl-NL" sz="1400" dirty="0" smtClean="0"/>
              <a:t>T.l.v. winstuitkeringsfonds</a:t>
            </a:r>
            <a:endParaRPr lang="nl-NL" sz="1400" dirty="0"/>
          </a:p>
        </p:txBody>
      </p:sp>
      <p:pic>
        <p:nvPicPr>
          <p:cNvPr id="1029" name="Picture 5" descr="G:\ALG Publiek\Activiteiten en Projecten\7. M&amp;C\RCC\01. Externe Communicatie\input Hanneke logo\3.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7892" t="9211" r="8567" b="20102"/>
          <a:stretch/>
        </p:blipFill>
        <p:spPr bwMode="auto">
          <a:xfrm>
            <a:off x="649898" y="547056"/>
            <a:ext cx="1323975" cy="112028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7" name="Rechte verbindingslijn 16"/>
          <p:cNvCxnSpPr/>
          <p:nvPr/>
        </p:nvCxnSpPr>
        <p:spPr>
          <a:xfrm flipV="1">
            <a:off x="415578" y="1751503"/>
            <a:ext cx="8395047" cy="1"/>
          </a:xfrm>
          <a:prstGeom prst="line">
            <a:avLst/>
          </a:prstGeom>
          <a:ln w="28575" cap="rnd">
            <a:tailEnd type="none"/>
          </a:ln>
          <a:effectLst/>
        </p:spPr>
        <p:style>
          <a:lnRef idx="2">
            <a:schemeClr val="accent1"/>
          </a:lnRef>
          <a:fillRef idx="0">
            <a:schemeClr val="accent1"/>
          </a:fillRef>
          <a:effectRef idx="1">
            <a:schemeClr val="accent1"/>
          </a:effectRef>
          <a:fontRef idx="minor">
            <a:schemeClr val="tx1"/>
          </a:fontRef>
        </p:style>
      </p:cxnSp>
      <p:sp>
        <p:nvSpPr>
          <p:cNvPr id="14" name="Titel 5"/>
          <p:cNvSpPr txBox="1">
            <a:spLocks/>
          </p:cNvSpPr>
          <p:nvPr/>
        </p:nvSpPr>
        <p:spPr>
          <a:xfrm>
            <a:off x="415578" y="139365"/>
            <a:ext cx="7349464" cy="478029"/>
          </a:xfrm>
          <a:prstGeom prst="round1Rect">
            <a:avLst>
              <a:gd name="adj" fmla="val 0"/>
            </a:avLst>
          </a:prstGeom>
          <a:noFill/>
          <a:ln>
            <a:noFill/>
          </a:ln>
        </p:spPr>
        <p:txBody>
          <a:bodyPr lIns="0" rIns="0"/>
          <a:lstStyle>
            <a:lvl1pPr algn="l" defTabSz="456999" rtl="0" eaLnBrk="1" latinLnBrk="0" hangingPunct="1">
              <a:lnSpc>
                <a:spcPct val="90000"/>
              </a:lnSpc>
              <a:spcBef>
                <a:spcPct val="0"/>
              </a:spcBef>
              <a:buNone/>
              <a:defRPr sz="3600" b="0" i="0" kern="1200">
                <a:solidFill>
                  <a:schemeClr val="tx2"/>
                </a:solidFill>
                <a:latin typeface="+mj-lt"/>
                <a:ea typeface="+mj-ea"/>
                <a:cs typeface="Myriad Pro Light"/>
              </a:defRPr>
            </a:lvl1pPr>
          </a:lstStyle>
          <a:p>
            <a:r>
              <a:rPr lang="nl-NL" sz="1800" b="1" kern="1700" dirty="0" smtClean="0">
                <a:solidFill>
                  <a:schemeClr val="accent2"/>
                </a:solidFill>
              </a:rPr>
              <a:t>Voor welke ondersteuning kan een lokaal initiatief in aanmerking komen</a:t>
            </a:r>
            <a:endParaRPr lang="nl-NL" sz="1800" b="1" kern="1700" dirty="0">
              <a:solidFill>
                <a:schemeClr val="accent2"/>
              </a:solidFill>
            </a:endParaRPr>
          </a:p>
        </p:txBody>
      </p:sp>
    </p:spTree>
    <p:extLst>
      <p:ext uri="{BB962C8B-B14F-4D97-AF65-F5344CB8AC3E}">
        <p14:creationId xmlns:p14="http://schemas.microsoft.com/office/powerpoint/2010/main" xmlns="" val="339820687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84156" y="4118083"/>
            <a:ext cx="2619059" cy="8851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25045" y="3691767"/>
            <a:ext cx="1948229" cy="12485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20988952">
            <a:off x="541047" y="1546010"/>
            <a:ext cx="1597053" cy="2190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itel 1"/>
          <p:cNvSpPr>
            <a:spLocks noGrp="1"/>
          </p:cNvSpPr>
          <p:nvPr>
            <p:ph type="title"/>
          </p:nvPr>
        </p:nvSpPr>
        <p:spPr>
          <a:xfrm>
            <a:off x="594878" y="728941"/>
            <a:ext cx="7042586" cy="875509"/>
          </a:xfrm>
        </p:spPr>
        <p:txBody>
          <a:bodyPr/>
          <a:lstStyle/>
          <a:p>
            <a:r>
              <a:rPr lang="nl-NL" dirty="0" smtClean="0"/>
              <a:t>Lokale maatschappelijke thema’s</a:t>
            </a:r>
            <a:endParaRPr lang="nl-NL" dirty="0"/>
          </a:p>
        </p:txBody>
      </p:sp>
      <p:sp>
        <p:nvSpPr>
          <p:cNvPr id="3" name="Tijdelijke aanduiding voor dianummer 2"/>
          <p:cNvSpPr>
            <a:spLocks noGrp="1"/>
          </p:cNvSpPr>
          <p:nvPr>
            <p:ph type="sldNum" sz="quarter" idx="10"/>
          </p:nvPr>
        </p:nvSpPr>
        <p:spPr/>
        <p:txBody>
          <a:bodyPr/>
          <a:lstStyle/>
          <a:p>
            <a:fld id="{4821C4A5-98F2-7545-875B-39B2F4500447}" type="slidenum">
              <a:rPr lang="en-GB" noProof="0" smtClean="0"/>
              <a:pPr/>
              <a:t>8</a:t>
            </a:fld>
            <a:endParaRPr lang="en-GB" noProof="0" dirty="0"/>
          </a:p>
        </p:txBody>
      </p:sp>
      <p:graphicFrame>
        <p:nvGraphicFramePr>
          <p:cNvPr id="9" name="Tijdelijke aanduiding voor inhoud 8"/>
          <p:cNvGraphicFramePr>
            <a:graphicFrameLocks noGrp="1"/>
          </p:cNvGraphicFramePr>
          <p:nvPr>
            <p:ph sz="quarter" idx="11"/>
            <p:extLst>
              <p:ext uri="{D42A27DB-BD31-4B8C-83A1-F6EECF244321}">
                <p14:modId xmlns:p14="http://schemas.microsoft.com/office/powerpoint/2010/main" xmlns="" val="827613266"/>
              </p:ext>
            </p:extLst>
          </p:nvPr>
        </p:nvGraphicFramePr>
        <p:xfrm>
          <a:off x="767252" y="1627896"/>
          <a:ext cx="7274779" cy="30453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Picture 19" descr="Afbeeldingsresultaat voor betekenisvolle coöperatie"/>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3374860" y="113019"/>
            <a:ext cx="1689048" cy="77987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f1471003.lb.rabobank.corp\usr$\1471.AVERSTIJ\Bureaublad\Def.jpg"/>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rot="567668">
            <a:off x="6870318" y="1924317"/>
            <a:ext cx="1953082" cy="13034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3545687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12384" y="106323"/>
            <a:ext cx="2498651" cy="369332"/>
          </a:xfrm>
          <a:prstGeom prst="rect">
            <a:avLst/>
          </a:prstGeom>
          <a:noFill/>
          <a:ln w="12700">
            <a:noFill/>
          </a:ln>
        </p:spPr>
        <p:txBody>
          <a:bodyPr wrap="square" lIns="0" rIns="0" rtlCol="0" anchor="t" anchorCtr="0">
            <a:spAutoFit/>
          </a:bodyPr>
          <a:lstStyle/>
          <a:p>
            <a:pPr algn="ctr"/>
            <a:r>
              <a:rPr lang="nl-NL" dirty="0" smtClean="0">
                <a:solidFill>
                  <a:schemeClr val="bg1"/>
                </a:solidFill>
              </a:rPr>
              <a:t>Onze cijfers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405443" y="932918"/>
            <a:ext cx="7435968" cy="41243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Afbeelding 6" descr="RB_logo_rgb.png"/>
          <p:cNvPicPr>
            <a:picLocks/>
          </p:cNvPicPr>
          <p:nvPr/>
        </p:nvPicPr>
        <p:blipFill>
          <a:blip r:embed="rId4" cstate="screen">
            <a:extLst>
              <a:ext uri="{28A0092B-C50C-407E-A947-70E740481C1C}">
                <a14:useLocalDpi xmlns:a14="http://schemas.microsoft.com/office/drawing/2010/main" xmlns=""/>
              </a:ext>
            </a:extLst>
          </a:blip>
          <a:stretch>
            <a:fillRect/>
          </a:stretch>
        </p:blipFill>
        <p:spPr>
          <a:xfrm>
            <a:off x="7939840" y="273600"/>
            <a:ext cx="612000" cy="755999"/>
          </a:xfrm>
          <a:prstGeom prst="rect">
            <a:avLst/>
          </a:prstGeom>
        </p:spPr>
      </p:pic>
      <p:sp>
        <p:nvSpPr>
          <p:cNvPr id="8" name="Titel 1"/>
          <p:cNvSpPr>
            <a:spLocks noGrp="1"/>
          </p:cNvSpPr>
          <p:nvPr>
            <p:ph type="title"/>
          </p:nvPr>
        </p:nvSpPr>
        <p:spPr>
          <a:xfrm>
            <a:off x="405443" y="99118"/>
            <a:ext cx="7042586" cy="783815"/>
          </a:xfrm>
        </p:spPr>
        <p:txBody>
          <a:bodyPr/>
          <a:lstStyle/>
          <a:p>
            <a:r>
              <a:rPr lang="nl-NL" dirty="0" smtClean="0"/>
              <a:t>Rabobank Foundation</a:t>
            </a:r>
            <a:endParaRPr lang="nl-NL" dirty="0"/>
          </a:p>
        </p:txBody>
      </p:sp>
    </p:spTree>
    <p:extLst>
      <p:ext uri="{BB962C8B-B14F-4D97-AF65-F5344CB8AC3E}">
        <p14:creationId xmlns:p14="http://schemas.microsoft.com/office/powerpoint/2010/main" xmlns="" val="716630258"/>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9084321721765c1e78434b475a698ad93964e1a"/>
  <p:tag name="ISPRING_RESOURCE_PATHS_HASH_2" val="c3f317ba7b5e1a6a7f1f4f2869da9f284492f95"/>
</p:tagLst>
</file>

<file path=ppt/theme/theme1.xml><?xml version="1.0" encoding="utf-8"?>
<a:theme xmlns:a="http://schemas.openxmlformats.org/drawingml/2006/main" name="Rabo PPT template 2_7 16x9">
  <a:themeElements>
    <a:clrScheme name="Rabo 2">
      <a:dk1>
        <a:sysClr val="windowText" lastClr="000000"/>
      </a:dk1>
      <a:lt1>
        <a:sysClr val="window" lastClr="FFFFFF"/>
      </a:lt1>
      <a:dk2>
        <a:srgbClr val="000099"/>
      </a:dk2>
      <a:lt2>
        <a:srgbClr val="EAEAEA"/>
      </a:lt2>
      <a:accent1>
        <a:srgbClr val="000099"/>
      </a:accent1>
      <a:accent2>
        <a:srgbClr val="FD6400"/>
      </a:accent2>
      <a:accent3>
        <a:srgbClr val="90D1E3"/>
      </a:accent3>
      <a:accent4>
        <a:srgbClr val="AB9D70"/>
      </a:accent4>
      <a:accent5>
        <a:srgbClr val="133359"/>
      </a:accent5>
      <a:accent6>
        <a:srgbClr val="80BA27"/>
      </a:accent6>
      <a:hlink>
        <a:srgbClr val="C8009C"/>
      </a:hlink>
      <a:folHlink>
        <a:srgbClr val="5E6A71"/>
      </a:folHlink>
    </a:clrScheme>
    <a:fontScheme name="Rabobank">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AEAEA"/>
        </a:solidFill>
        <a:ln w="12700" cap="rnd" cmpd="sng" algn="ctr">
          <a:solidFill>
            <a:srgbClr val="EAEAEA"/>
          </a:solidFill>
          <a:prstDash val="solid"/>
        </a:ln>
        <a:effectLst/>
      </a:spPr>
      <a:bodyPr rtlCol="0" anchor="ctr"/>
      <a:lstStyle>
        <a:defPPr algn="ctr">
          <a:defRPr smtClean="0">
            <a:solidFill>
              <a:srgbClr val="5E6A71"/>
            </a:solidFill>
          </a:defRPr>
        </a:defPPr>
      </a:lstStyle>
    </a:spDef>
    <a:lnDef>
      <a:spPr>
        <a:ln w="12700" cap="rnd">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ln w="12700">
          <a:noFill/>
        </a:ln>
      </a:spPr>
      <a:bodyPr wrap="square" lIns="0" rIns="0" rtlCol="0" anchor="t" anchorCtr="0">
        <a:spAutoFit/>
      </a:bodyPr>
      <a:lstStyle>
        <a:defPPr algn="ctr">
          <a:defRPr dirty="0" smtClean="0">
            <a:solidFill>
              <a:srgbClr val="5E6A71"/>
            </a:solidFill>
          </a:defRPr>
        </a:defPPr>
      </a:lstStyle>
    </a:txDef>
  </a:objectDefaults>
  <a:extraClrSchemeLst/>
  <a:custClrLst>
    <a:custClr name="Pioenroze">
      <a:srgbClr val="C8009C"/>
    </a:custClr>
    <a:custClr name="Granietgrijs">
      <a:srgbClr val="5E6A71"/>
    </a:custClr>
    <a:custClr name="Lippenstiftrood">
      <a:srgbClr val="D6083B"/>
    </a:custClr>
    <a:custClr name="Lichtgrijs">
      <a:srgbClr val="DCDDDE"/>
    </a:custClr>
  </a:custClrLst>
  <a:extLst>
    <a:ext uri="{05A4C25C-085E-4340-85A3-A5531E510DB2}">
      <thm15:themeFamily xmlns="" xmlns:thm15="http://schemas.microsoft.com/office/thememl/2012/main" name="Rabo PPT template 2_7 16x9.potx" id="{9447365A-FCD0-4E56-8316-DAFFF748D382}" vid="{61FC7DD4-83EF-4264-8C8E-39180F8FBAB5}"/>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Rabo PPT template 2_7 16x9</Template>
  <TotalTime>358</TotalTime>
  <Words>995</Words>
  <Application>Microsoft Office PowerPoint</Application>
  <PresentationFormat>Diavoorstelling (16:9)</PresentationFormat>
  <Paragraphs>191</Paragraphs>
  <Slides>17</Slides>
  <Notes>15</Notes>
  <HiddenSlides>0</HiddenSlides>
  <MMClips>0</MMClips>
  <ScaleCrop>false</ScaleCrop>
  <HeadingPairs>
    <vt:vector size="4" baseType="variant">
      <vt:variant>
        <vt:lpstr>Thema</vt:lpstr>
      </vt:variant>
      <vt:variant>
        <vt:i4>1</vt:i4>
      </vt:variant>
      <vt:variant>
        <vt:lpstr>Diatitels</vt:lpstr>
      </vt:variant>
      <vt:variant>
        <vt:i4>17</vt:i4>
      </vt:variant>
    </vt:vector>
  </HeadingPairs>
  <TitlesOfParts>
    <vt:vector size="18" baseType="lpstr">
      <vt:lpstr>Rabo PPT template 2_7 16x9</vt:lpstr>
      <vt:lpstr>Ondersteuning vanuit de Rabobank</vt:lpstr>
      <vt:lpstr>Rabobank en haar doelstelling</vt:lpstr>
      <vt:lpstr>“Growing a better world together”</vt:lpstr>
      <vt:lpstr>Rabobank en de maatschappelijke impact</vt:lpstr>
      <vt:lpstr>Rabobank Hart van De Meierij en haar maatschappelijke bijdrage</vt:lpstr>
      <vt:lpstr>Winstuitkeringsfonds (WUF)</vt:lpstr>
      <vt:lpstr>Dia 7</vt:lpstr>
      <vt:lpstr>Lokale maatschappelijke thema’s</vt:lpstr>
      <vt:lpstr>Rabobank Foundation</vt:lpstr>
      <vt:lpstr>Zelfredzaam in de samenleving</vt:lpstr>
      <vt:lpstr>Thema 1: Financieel zelfredzaam</vt:lpstr>
      <vt:lpstr>Thema 2: Sociaal ondernemen</vt:lpstr>
      <vt:lpstr>Thema 3: Sporten zonder beperking</vt:lpstr>
      <vt:lpstr>Thema 4: Alle kinderen doen mee</vt:lpstr>
      <vt:lpstr>Rabo Foundation Medewerkersfonds </vt:lpstr>
      <vt:lpstr>Aanvragen Rabo Foundation</vt:lpstr>
      <vt:lpstr>Tijd voor vragen… </vt:lpstr>
    </vt:vector>
  </TitlesOfParts>
  <Company>Rabobank</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Winstuitkeringsfonds</dc:title>
  <dc:creator>Ruyter-Timmermans de, CEAM (Clementien)</dc:creator>
  <cp:lastModifiedBy>Hettie van der Ven</cp:lastModifiedBy>
  <cp:revision>27</cp:revision>
  <cp:lastPrinted>2013-10-14T08:39:00Z</cp:lastPrinted>
  <dcterms:created xsi:type="dcterms:W3CDTF">2017-10-03T13:01:23Z</dcterms:created>
  <dcterms:modified xsi:type="dcterms:W3CDTF">2017-11-06T22:12:34Z</dcterms:modified>
  <cp:version>2.1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mbMenu2">
    <vt:lpwstr>Eerste hoofdstuk</vt:lpwstr>
  </property>
  <property fmtid="{D5CDD505-2E9C-101B-9397-08002B2CF9AE}" pid="3" name="cmbMenu3">
    <vt:lpwstr>Tweede hoofdstuk</vt:lpwstr>
  </property>
  <property fmtid="{D5CDD505-2E9C-101B-9397-08002B2CF9AE}" pid="4" name="cmbMenu4">
    <vt:lpwstr>Derde hoofdstuk</vt:lpwstr>
  </property>
  <property fmtid="{D5CDD505-2E9C-101B-9397-08002B2CF9AE}" pid="5" name="cmbMenu5">
    <vt:lpwstr>Vierde hoofdstuk</vt:lpwstr>
  </property>
  <property fmtid="{D5CDD505-2E9C-101B-9397-08002B2CF9AE}" pid="6" name="cmbMenu6">
    <vt:lpwstr>Vijfde hoofdstuk</vt:lpwstr>
  </property>
  <property fmtid="{D5CDD505-2E9C-101B-9397-08002B2CF9AE}" pid="7" name="cmbMenu7">
    <vt:lpwstr>Samenvatting</vt:lpwstr>
  </property>
  <property fmtid="{D5CDD505-2E9C-101B-9397-08002B2CF9AE}" pid="8" name="txtPag1">
    <vt:lpwstr>12</vt:lpwstr>
  </property>
  <property fmtid="{D5CDD505-2E9C-101B-9397-08002B2CF9AE}" pid="9" name="txtPag2">
    <vt:lpwstr>13</vt:lpwstr>
  </property>
  <property fmtid="{D5CDD505-2E9C-101B-9397-08002B2CF9AE}" pid="10" name="txtPag3">
    <vt:lpwstr>14</vt:lpwstr>
  </property>
  <property fmtid="{D5CDD505-2E9C-101B-9397-08002B2CF9AE}" pid="11" name="txtPag4">
    <vt:lpwstr>15</vt:lpwstr>
  </property>
  <property fmtid="{D5CDD505-2E9C-101B-9397-08002B2CF9AE}" pid="12" name="txtPag6">
    <vt:lpwstr>17</vt:lpwstr>
  </property>
  <property fmtid="{D5CDD505-2E9C-101B-9397-08002B2CF9AE}" pid="13" name="txtPag7">
    <vt:lpwstr>18</vt:lpwstr>
  </property>
  <property fmtid="{D5CDD505-2E9C-101B-9397-08002B2CF9AE}" pid="14" name="txtPag8">
    <vt:lpwstr>19</vt:lpwstr>
  </property>
  <property fmtid="{D5CDD505-2E9C-101B-9397-08002B2CF9AE}" pid="15" name="imgIcoon2">
    <vt:lpwstr>P:\PPTdesign\0pdrachtgevers\Rabobank Nederland\De PPT Templates\Iconen\Icon1.bmp</vt:lpwstr>
  </property>
  <property fmtid="{D5CDD505-2E9C-101B-9397-08002B2CF9AE}" pid="16" name="imgIcoon3">
    <vt:lpwstr>P:\PPTdesign\0pdrachtgevers\Rabobank Nederland\De PPT Templates\Iconen\Icon2.bmp</vt:lpwstr>
  </property>
  <property fmtid="{D5CDD505-2E9C-101B-9397-08002B2CF9AE}" pid="17" name="imgIcoon4">
    <vt:lpwstr>P:\PPTdesign\0pdrachtgevers\Rabobank Nederland\De PPT Templates\Iconen\Icon3.bmp</vt:lpwstr>
  </property>
  <property fmtid="{D5CDD505-2E9C-101B-9397-08002B2CF9AE}" pid="18" name="imgIcoon5">
    <vt:lpwstr>P:\PPTdesign\0pdrachtgevers\Rabobank Nederland\De PPT Templates\Iconen\Icon4.bmp</vt:lpwstr>
  </property>
  <property fmtid="{D5CDD505-2E9C-101B-9397-08002B2CF9AE}" pid="19" name="imgIcoon6">
    <vt:lpwstr>P:\PPTdesign\0pdrachtgevers\Rabobank Nederland\De PPT Templates\Iconen\Icon5.bmp</vt:lpwstr>
  </property>
  <property fmtid="{D5CDD505-2E9C-101B-9397-08002B2CF9AE}" pid="20" name="imgIcoon7">
    <vt:lpwstr>P:\PPTdesign\0pdrachtgevers\Rabobank Nederland\De PPT Templates\Iconen\Icon29.bmp</vt:lpwstr>
  </property>
  <property fmtid="{D5CDD505-2E9C-101B-9397-08002B2CF9AE}" pid="21" name="imgIcoon8">
    <vt:lpwstr>P:\PPTdesign\0pdrachtgevers\Rabobank Nederland\De PPT Templates\Iconen\Icon15.bmp</vt:lpwstr>
  </property>
  <property fmtid="{D5CDD505-2E9C-101B-9397-08002B2CF9AE}" pid="22" name="txtPag5">
    <vt:lpwstr>16</vt:lpwstr>
  </property>
  <property fmtid="{D5CDD505-2E9C-101B-9397-08002B2CF9AE}" pid="23" name="imgIcoon9">
    <vt:lpwstr>P:\PPTdesign\0pdrachtgevers\Rabobank Nederland\De PPT Templates\Iconen\Icon12.bmp</vt:lpwstr>
  </property>
  <property fmtid="{D5CDD505-2E9C-101B-9397-08002B2CF9AE}" pid="24" name="txtPag9">
    <vt:lpwstr>20</vt:lpwstr>
  </property>
  <property fmtid="{D5CDD505-2E9C-101B-9397-08002B2CF9AE}" pid="25" name="cmbMenu8">
    <vt:lpwstr>Afsluiting</vt:lpwstr>
  </property>
  <property fmtid="{D5CDD505-2E9C-101B-9397-08002B2CF9AE}" pid="26" name="cmbMenu1">
    <vt:lpwstr>Inleiding</vt:lpwstr>
  </property>
  <property fmtid="{D5CDD505-2E9C-101B-9397-08002B2CF9AE}" pid="27" name="imgIcoon1">
    <vt:lpwstr>P:\PPTdesign\0pdrachtgevers\Rabobank Nederland\De PPT Templates\Iconen\Icon30.bmp</vt:lpwstr>
  </property>
  <property fmtid="{D5CDD505-2E9C-101B-9397-08002B2CF9AE}" pid="28" name="cmbMenu9">
    <vt:lpwstr>Test</vt:lpwstr>
  </property>
  <property fmtid="{D5CDD505-2E9C-101B-9397-08002B2CF9AE}" pid="29" name="nieuw">
    <vt:lpwstr>nee</vt:lpwstr>
  </property>
</Properties>
</file>