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274" r:id="rId3"/>
    <p:sldId id="273" r:id="rId4"/>
    <p:sldId id="263" r:id="rId5"/>
    <p:sldId id="257" r:id="rId6"/>
    <p:sldId id="264" r:id="rId7"/>
    <p:sldId id="266" r:id="rId8"/>
    <p:sldId id="270" r:id="rId9"/>
    <p:sldId id="271" r:id="rId10"/>
    <p:sldId id="275" r:id="rId11"/>
    <p:sldId id="276" r:id="rId12"/>
    <p:sldId id="277" r:id="rId13"/>
    <p:sldId id="278" r:id="rId14"/>
    <p:sldId id="279" r:id="rId15"/>
    <p:sldId id="282" r:id="rId16"/>
    <p:sldId id="280" r:id="rId17"/>
    <p:sldId id="256" r:id="rId18"/>
    <p:sldId id="281" r:id="rId19"/>
    <p:sldId id="28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5239-E0E0-48B3-B319-7821BED3AE69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6D48B-484A-4455-A376-9AA86C9F139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85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E6CA0-5C9B-4CFD-A438-0C6DC8BE684A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02134-4354-477A-ABAD-A67696FE7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7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34-4354-477A-ABAD-A67696FE71E9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9A14-664B-4962-B5ED-8F5AAC052DAC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2A7B-BB94-4EDE-8C3F-341ABCD573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b="1" i="1" dirty="0" smtClean="0"/>
              <a:t>Waarom generatietuinen?</a:t>
            </a:r>
          </a:p>
          <a:p>
            <a:r>
              <a:rPr lang="nl-NL" dirty="0" smtClean="0"/>
              <a:t>Vergrijzing+beleid ‘thuis wonen’</a:t>
            </a:r>
          </a:p>
          <a:p>
            <a:r>
              <a:rPr lang="nl-NL" dirty="0" smtClean="0"/>
              <a:t>Positief verband groen en ervaren gezondheid</a:t>
            </a:r>
          </a:p>
          <a:p>
            <a:r>
              <a:rPr lang="nl-NL" dirty="0" smtClean="0"/>
              <a:t>Jong en oud veilig in de openbare ruimte</a:t>
            </a:r>
          </a:p>
          <a:p>
            <a:r>
              <a:rPr lang="nl-NL" dirty="0" smtClean="0"/>
              <a:t>Ouderen langer mobiel, minder kwalen</a:t>
            </a:r>
          </a:p>
          <a:p>
            <a:r>
              <a:rPr lang="nl-NL" dirty="0" smtClean="0"/>
              <a:t>Sociale binding met de wijk: Meer contact(en) </a:t>
            </a:r>
          </a:p>
          <a:p>
            <a:r>
              <a:rPr lang="nl-NL" dirty="0" smtClean="0"/>
              <a:t>Grotere redzaamheid van ouderen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Project generatietuinen:</a:t>
            </a:r>
          </a:p>
          <a:p>
            <a:r>
              <a:rPr lang="nl-NL" dirty="0" smtClean="0"/>
              <a:t>Locatie (kinderboerderij, aanleunwoningen, SIR woningen, school/verpleeghuis)</a:t>
            </a:r>
          </a:p>
          <a:p>
            <a:r>
              <a:rPr lang="nl-NL" dirty="0" smtClean="0"/>
              <a:t>Doelgroep </a:t>
            </a:r>
          </a:p>
          <a:p>
            <a:r>
              <a:rPr lang="nl-NL" dirty="0" smtClean="0"/>
              <a:t>Draagvlak omgeving</a:t>
            </a:r>
          </a:p>
          <a:p>
            <a:r>
              <a:rPr lang="nl-NL" dirty="0" smtClean="0"/>
              <a:t>Dementievriendelijk -&gt; Alle beperkingen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Inrichting : Ontwerp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Oude structuren, </a:t>
            </a:r>
          </a:p>
          <a:p>
            <a:r>
              <a:rPr lang="nl-NL" dirty="0" smtClean="0"/>
              <a:t>Overzichtelijk, </a:t>
            </a:r>
          </a:p>
          <a:p>
            <a:r>
              <a:rPr lang="nl-NL" dirty="0" smtClean="0"/>
              <a:t>Goede paden, contrastrijk</a:t>
            </a:r>
          </a:p>
          <a:p>
            <a:r>
              <a:rPr lang="nl-NL" dirty="0" smtClean="0"/>
              <a:t>Groot terras, eenvoudig, leeg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Ouderwetse smaak: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Aansluiten bij belevingswereld ouderen</a:t>
            </a:r>
          </a:p>
          <a:p>
            <a:r>
              <a:rPr lang="nl-NL" dirty="0" smtClean="0"/>
              <a:t>Klompen, melkkannen, pomp, waslijn</a:t>
            </a:r>
          </a:p>
          <a:p>
            <a:r>
              <a:rPr lang="nl-NL" dirty="0" smtClean="0"/>
              <a:t>Fontein </a:t>
            </a:r>
          </a:p>
          <a:p>
            <a:r>
              <a:rPr lang="nl-NL" dirty="0" smtClean="0"/>
              <a:t>‘truttig’, begoniaatjes</a:t>
            </a:r>
          </a:p>
          <a:p>
            <a:r>
              <a:rPr lang="nl-NL" dirty="0" smtClean="0"/>
              <a:t>Grind geen split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Veiligheid : fysiek + emotioneel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Structuur + overzicht</a:t>
            </a:r>
          </a:p>
          <a:p>
            <a:r>
              <a:rPr lang="nl-NL" dirty="0" smtClean="0"/>
              <a:t>Begrenzing + beschutting: hagen, hekjes, rugdekking, pergola’s, schaduwplekken</a:t>
            </a:r>
          </a:p>
          <a:p>
            <a:r>
              <a:rPr lang="nl-NL" dirty="0" smtClean="0"/>
              <a:t>Grote banken, armleuning, hogere rug</a:t>
            </a:r>
          </a:p>
          <a:p>
            <a:r>
              <a:rPr lang="nl-NL" dirty="0" smtClean="0"/>
              <a:t>Planten: van vroeger, niet giftig/stekels, hoog reiken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Duidelijkheid: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Overzichtelijk ontwerp</a:t>
            </a:r>
          </a:p>
          <a:p>
            <a:r>
              <a:rPr lang="nl-NL" dirty="0" smtClean="0"/>
              <a:t>Brede paden met contrast (witte steen rand)</a:t>
            </a:r>
          </a:p>
          <a:p>
            <a:r>
              <a:rPr lang="nl-NL" dirty="0" smtClean="0"/>
              <a:t>Richting bieden, keuzes voorkomen</a:t>
            </a:r>
          </a:p>
          <a:p>
            <a:r>
              <a:rPr lang="nl-NL" dirty="0" smtClean="0"/>
              <a:t>Ergens naar toe leiden: bank, waterornament, windmolentje, kruidenbak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Herkenbaarheid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Inrichting, planten 50 jaar geleden</a:t>
            </a:r>
          </a:p>
          <a:p>
            <a:r>
              <a:rPr lang="nl-NL" dirty="0" smtClean="0"/>
              <a:t>Boomgaardjes met oude rassen</a:t>
            </a:r>
          </a:p>
          <a:p>
            <a:r>
              <a:rPr lang="nl-NL" dirty="0" smtClean="0"/>
              <a:t>Kloostertuinen, buxus en begonia</a:t>
            </a:r>
          </a:p>
          <a:p>
            <a:r>
              <a:rPr lang="nl-NL" dirty="0" smtClean="0"/>
              <a:t>Bakken op hoogte, zien/voelen/herkennen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Zinnenprikkelend en activerend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Geluid van water en vogels</a:t>
            </a:r>
          </a:p>
          <a:p>
            <a:r>
              <a:rPr lang="nl-NL" dirty="0" smtClean="0"/>
              <a:t>Gebruik aandachttrekkers (… + kunst)</a:t>
            </a:r>
          </a:p>
          <a:p>
            <a:r>
              <a:rPr lang="nl-NL" dirty="0" smtClean="0"/>
              <a:t>Bakken op hoogte met kruiden, zachte planten</a:t>
            </a:r>
          </a:p>
          <a:p>
            <a:r>
              <a:rPr lang="nl-NL" dirty="0" smtClean="0"/>
              <a:t>Wilde bloemen plukken/Onkruid wieden</a:t>
            </a:r>
          </a:p>
          <a:p>
            <a:r>
              <a:rPr lang="nl-NL" dirty="0" smtClean="0"/>
              <a:t>Dieren verzorgen (kippen, konijnen, geitjes..)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5245298" cy="39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b="1" i="1" dirty="0" smtClean="0"/>
              <a:t>Verlangen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Groene Woud van buiten naar binnen brengen</a:t>
            </a:r>
          </a:p>
          <a:p>
            <a:r>
              <a:rPr lang="nl-NL" dirty="0" smtClean="0"/>
              <a:t>Kleinschalig werken buurten/wijken/-kernen</a:t>
            </a:r>
          </a:p>
          <a:p>
            <a:r>
              <a:rPr lang="nl-NL" dirty="0" smtClean="0"/>
              <a:t>All inclusive</a:t>
            </a:r>
          </a:p>
          <a:p>
            <a:r>
              <a:rPr lang="nl-NL" dirty="0" smtClean="0"/>
              <a:t>Toekomstgericht: vergrijzing</a:t>
            </a:r>
          </a:p>
          <a:p>
            <a:r>
              <a:rPr lang="nl-NL" dirty="0" smtClean="0"/>
              <a:t>Historisch besef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i="1" dirty="0" smtClean="0"/>
              <a:t>Vragen: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Teeltplan bak: 4.5 x 3.7 meter, </a:t>
            </a:r>
          </a:p>
          <a:p>
            <a:r>
              <a:rPr lang="nl-NL" dirty="0" smtClean="0"/>
              <a:t>Teeltplan bedjes van 5.5 x 2.0 en 5.5 x 2.7</a:t>
            </a:r>
          </a:p>
          <a:p>
            <a:r>
              <a:rPr lang="nl-NL" dirty="0" smtClean="0"/>
              <a:t>Soepgroenten, kruiden, stamppotjes</a:t>
            </a:r>
          </a:p>
          <a:p>
            <a:r>
              <a:rPr lang="nl-NL" dirty="0" smtClean="0"/>
              <a:t>Zaaikalender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i="1" dirty="0" smtClean="0"/>
              <a:t>Inwonertal 10 gemeenten Groene Woud: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Best		28.695	Boxtel	30.260</a:t>
            </a:r>
          </a:p>
          <a:p>
            <a:r>
              <a:rPr lang="nl-NL" dirty="0" smtClean="0"/>
              <a:t>Eindhoven       217.225	Haaren	13.615</a:t>
            </a:r>
          </a:p>
          <a:p>
            <a:r>
              <a:rPr lang="nl-NL" dirty="0" smtClean="0"/>
              <a:t>Den Bosch       141.895	Oirschot	17.865</a:t>
            </a:r>
          </a:p>
          <a:p>
            <a:r>
              <a:rPr lang="nl-NL" dirty="0" smtClean="0"/>
              <a:t>Oisterwijk	25.775	Schijndel	23.015</a:t>
            </a:r>
          </a:p>
          <a:p>
            <a:r>
              <a:rPr lang="nl-NL" dirty="0" smtClean="0"/>
              <a:t>Son en Breugel 15.820	</a:t>
            </a:r>
            <a:r>
              <a:rPr lang="nl-NL" dirty="0" err="1" smtClean="0"/>
              <a:t>Michielsg</a:t>
            </a:r>
            <a:r>
              <a:rPr lang="nl-NL" dirty="0" smtClean="0"/>
              <a:t>. 	28.121</a:t>
            </a:r>
          </a:p>
          <a:p>
            <a:r>
              <a:rPr lang="nl-NL" dirty="0" smtClean="0"/>
              <a:t>Tilburg	        207.580	Vught		25.790		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nl-NL" sz="4400" b="1" dirty="0" smtClean="0"/>
              <a:t>Groene Woud:</a:t>
            </a:r>
          </a:p>
          <a:p>
            <a:pPr algn="ctr">
              <a:buNone/>
            </a:pPr>
            <a:endParaRPr lang="nl-NL" sz="4400" b="1" dirty="0" smtClean="0"/>
          </a:p>
          <a:p>
            <a:r>
              <a:rPr lang="nl-NL" sz="4400" dirty="0" smtClean="0"/>
              <a:t>10 gemeenten 	 	775.000 inwoners</a:t>
            </a:r>
          </a:p>
          <a:p>
            <a:r>
              <a:rPr lang="nl-NL" sz="4400" dirty="0" smtClean="0"/>
              <a:t> 65-plus           	  	 131.750 mensen</a:t>
            </a:r>
          </a:p>
          <a:p>
            <a:r>
              <a:rPr lang="nl-NL" sz="4400" dirty="0" smtClean="0"/>
              <a:t> 75-plus/2030 	  	108.500  14% </a:t>
            </a:r>
          </a:p>
          <a:p>
            <a:r>
              <a:rPr lang="nl-NL" sz="4400" dirty="0" smtClean="0"/>
              <a:t> 65+/2040			193.750 mensen  25%</a:t>
            </a:r>
          </a:p>
          <a:p>
            <a:r>
              <a:rPr lang="nl-NL" sz="4400" dirty="0" smtClean="0"/>
              <a:t> 2040 dementie            	 19.375 mensen  2.5% </a:t>
            </a:r>
          </a:p>
          <a:p>
            <a:r>
              <a:rPr lang="nl-NL" sz="4400" dirty="0" smtClean="0"/>
              <a:t> Thuis wonend d.    	  15.500  mensen (80%)</a:t>
            </a:r>
          </a:p>
          <a:p>
            <a:r>
              <a:rPr lang="nl-NL" sz="4400" dirty="0" smtClean="0"/>
              <a:t> mantelzorgers d.    	  58.125  (drie op een)</a:t>
            </a:r>
          </a:p>
          <a:p>
            <a:endParaRPr lang="nl-NL" sz="4400" dirty="0" smtClean="0"/>
          </a:p>
          <a:p>
            <a:pPr>
              <a:buNone/>
            </a:pPr>
            <a:r>
              <a:rPr lang="nl-NL" sz="4400" dirty="0" smtClean="0"/>
              <a:t> 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b="1" i="1" dirty="0" smtClean="0"/>
              <a:t>Thuis oud worden</a:t>
            </a:r>
            <a:r>
              <a:rPr lang="nl-NL" dirty="0" smtClean="0"/>
              <a:t>:</a:t>
            </a:r>
          </a:p>
          <a:p>
            <a:r>
              <a:rPr lang="nl-NL" dirty="0" smtClean="0"/>
              <a:t>Openbare ruimte geschikt voor iedereen</a:t>
            </a:r>
          </a:p>
          <a:p>
            <a:r>
              <a:rPr lang="nl-NL" dirty="0" smtClean="0"/>
              <a:t>Wijk (tuin) verzorgingshuis van de toekomst </a:t>
            </a:r>
          </a:p>
          <a:p>
            <a:r>
              <a:rPr lang="nl-NL" dirty="0" smtClean="0"/>
              <a:t>Dementievriendelijk design</a:t>
            </a:r>
          </a:p>
          <a:p>
            <a:r>
              <a:rPr lang="nl-NL" dirty="0" smtClean="0"/>
              <a:t>Compenseert beperkingen van veroudering</a:t>
            </a:r>
          </a:p>
          <a:p>
            <a:r>
              <a:rPr lang="nl-NL" dirty="0" smtClean="0"/>
              <a:t>Plus de beperkingen t.g.v. dementie</a:t>
            </a:r>
          </a:p>
          <a:p>
            <a:r>
              <a:rPr lang="nl-NL" dirty="0" smtClean="0"/>
              <a:t>Combinatie van beiden vormt de uitdaging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63687" y="1628800"/>
            <a:ext cx="5393755" cy="40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b="1" i="1" dirty="0" smtClean="0"/>
              <a:t>Ouderdomsklachten algemeen:</a:t>
            </a:r>
          </a:p>
          <a:p>
            <a:r>
              <a:rPr lang="nl-NL" dirty="0" smtClean="0"/>
              <a:t>Zintuigen:Slechter zien, horen, ruiken, proeven</a:t>
            </a:r>
          </a:p>
          <a:p>
            <a:r>
              <a:rPr lang="nl-NL" dirty="0" smtClean="0"/>
              <a:t>Spieren/gewrichten/</a:t>
            </a:r>
            <a:r>
              <a:rPr lang="nl-NL" dirty="0" err="1" smtClean="0"/>
              <a:t>scarcopenie</a:t>
            </a:r>
            <a:endParaRPr lang="nl-NL" dirty="0" smtClean="0"/>
          </a:p>
          <a:p>
            <a:r>
              <a:rPr lang="nl-NL" dirty="0" smtClean="0"/>
              <a:t>Organen minder ( longcapaciteit/luchtkwaliteit)</a:t>
            </a:r>
          </a:p>
          <a:p>
            <a:pPr>
              <a:buNone/>
            </a:pPr>
            <a:r>
              <a:rPr lang="nl-NL" b="1" i="1" dirty="0" smtClean="0"/>
              <a:t>Ouderdomsklachten specifiek:</a:t>
            </a:r>
          </a:p>
          <a:p>
            <a:r>
              <a:rPr lang="nl-NL" dirty="0" smtClean="0"/>
              <a:t>Oog- ooraandoeningen</a:t>
            </a:r>
          </a:p>
          <a:p>
            <a:r>
              <a:rPr lang="nl-NL" dirty="0" smtClean="0"/>
              <a:t>Gewrichten/spieren</a:t>
            </a:r>
          </a:p>
          <a:p>
            <a:r>
              <a:rPr lang="nl-NL" dirty="0" smtClean="0"/>
              <a:t>Longen (COPD)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b="1" i="1" dirty="0" smtClean="0"/>
              <a:t>Beperkingen t.g.v. dementie:</a:t>
            </a:r>
          </a:p>
          <a:p>
            <a:pPr>
              <a:buNone/>
            </a:pPr>
            <a:endParaRPr lang="nl-NL" b="1" i="1" dirty="0" smtClean="0"/>
          </a:p>
          <a:p>
            <a:r>
              <a:rPr lang="nl-NL" dirty="0" smtClean="0"/>
              <a:t>Geheugenklachten/overzien/plannen</a:t>
            </a:r>
          </a:p>
          <a:p>
            <a:r>
              <a:rPr lang="nl-NL" dirty="0" smtClean="0"/>
              <a:t> waarnemen/herkennen</a:t>
            </a:r>
          </a:p>
          <a:p>
            <a:r>
              <a:rPr lang="nl-NL" dirty="0" smtClean="0"/>
              <a:t>oriënteren in de ruimte</a:t>
            </a:r>
          </a:p>
          <a:p>
            <a:r>
              <a:rPr lang="nl-NL" dirty="0" smtClean="0"/>
              <a:t>Hoog niveau stress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b="1" i="1" dirty="0" smtClean="0"/>
              <a:t>dementievriendelijk design</a:t>
            </a:r>
            <a:r>
              <a:rPr lang="nl-NL" dirty="0" smtClean="0"/>
              <a:t>:</a:t>
            </a:r>
          </a:p>
          <a:p>
            <a:r>
              <a:rPr lang="nl-NL" dirty="0" smtClean="0"/>
              <a:t>Meedoen in samenleving, weg taboe</a:t>
            </a:r>
          </a:p>
          <a:p>
            <a:r>
              <a:rPr lang="nl-NL" dirty="0" smtClean="0"/>
              <a:t>Thuisgevoel/huiselijke schaal</a:t>
            </a:r>
          </a:p>
          <a:p>
            <a:r>
              <a:rPr lang="nl-NL" dirty="0" smtClean="0"/>
              <a:t>Stress verminderen</a:t>
            </a:r>
          </a:p>
          <a:p>
            <a:r>
              <a:rPr lang="nl-NL" dirty="0" smtClean="0"/>
              <a:t>Helder zicht en ankerpunten</a:t>
            </a:r>
          </a:p>
          <a:p>
            <a:r>
              <a:rPr lang="nl-NL" dirty="0" smtClean="0"/>
              <a:t>Gemakkelijk te begrijpen en te gebruiken</a:t>
            </a:r>
          </a:p>
          <a:p>
            <a:r>
              <a:rPr lang="nl-NL" dirty="0" smtClean="0"/>
              <a:t>Stimuleren activiteiten en oefening (ADL)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Generatietuin met dementievriendelijk design in het Groene Woud</a:t>
            </a:r>
            <a:endParaRPr lang="nl-NL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5422490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554</Words>
  <Application>Microsoft Office PowerPoint</Application>
  <PresentationFormat>Diavoorstelling (4:3)</PresentationFormat>
  <Paragraphs>147</Paragraphs>
  <Slides>19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Generatietuin met dementievriendelijk design in het Groene Woud</vt:lpstr>
      <vt:lpstr>PowerPoint-presentatie</vt:lpstr>
      <vt:lpstr>Generatietuin met dementievriendelijk design in het Groene Woud</vt:lpstr>
      <vt:lpstr>Generatietuin met dementievriendelijk design in het Groene Woud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 Stolvoort</dc:creator>
  <cp:lastModifiedBy>Emily Jonkers</cp:lastModifiedBy>
  <cp:revision>4</cp:revision>
  <dcterms:created xsi:type="dcterms:W3CDTF">2015-05-24T11:00:43Z</dcterms:created>
  <dcterms:modified xsi:type="dcterms:W3CDTF">2015-06-04T12:50:23Z</dcterms:modified>
</cp:coreProperties>
</file>